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864475"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184" d="100"/>
          <a:sy n="184" d="100"/>
        </p:scale>
        <p:origin x="288" y="-57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9836" y="1646133"/>
            <a:ext cx="6684804" cy="3501813"/>
          </a:xfrm>
        </p:spPr>
        <p:txBody>
          <a:bodyPr anchor="b"/>
          <a:lstStyle>
            <a:lvl1pPr algn="ctr">
              <a:defRPr sz="5161"/>
            </a:lvl1pPr>
          </a:lstStyle>
          <a:p>
            <a:r>
              <a:rPr lang="en-US"/>
              <a:t>Click to edit Master title style</a:t>
            </a:r>
            <a:endParaRPr lang="en-US" dirty="0"/>
          </a:p>
        </p:txBody>
      </p:sp>
      <p:sp>
        <p:nvSpPr>
          <p:cNvPr id="3" name="Subtitle 2"/>
          <p:cNvSpPr>
            <a:spLocks noGrp="1"/>
          </p:cNvSpPr>
          <p:nvPr>
            <p:ph type="subTitle" idx="1"/>
          </p:nvPr>
        </p:nvSpPr>
        <p:spPr>
          <a:xfrm>
            <a:off x="983060" y="5282989"/>
            <a:ext cx="5898356" cy="2428451"/>
          </a:xfrm>
        </p:spPr>
        <p:txBody>
          <a:bodyPr/>
          <a:lstStyle>
            <a:lvl1pPr marL="0" indent="0" algn="ctr">
              <a:buNone/>
              <a:defRPr sz="2064"/>
            </a:lvl1pPr>
            <a:lvl2pPr marL="393238" indent="0" algn="ctr">
              <a:buNone/>
              <a:defRPr sz="1720"/>
            </a:lvl2pPr>
            <a:lvl3pPr marL="786475" indent="0" algn="ctr">
              <a:buNone/>
              <a:defRPr sz="1548"/>
            </a:lvl3pPr>
            <a:lvl4pPr marL="1179713" indent="0" algn="ctr">
              <a:buNone/>
              <a:defRPr sz="1376"/>
            </a:lvl4pPr>
            <a:lvl5pPr marL="1572951" indent="0" algn="ctr">
              <a:buNone/>
              <a:defRPr sz="1376"/>
            </a:lvl5pPr>
            <a:lvl6pPr marL="1966189" indent="0" algn="ctr">
              <a:buNone/>
              <a:defRPr sz="1376"/>
            </a:lvl6pPr>
            <a:lvl7pPr marL="2359426" indent="0" algn="ctr">
              <a:buNone/>
              <a:defRPr sz="1376"/>
            </a:lvl7pPr>
            <a:lvl8pPr marL="2752664" indent="0" algn="ctr">
              <a:buNone/>
              <a:defRPr sz="1376"/>
            </a:lvl8pPr>
            <a:lvl9pPr marL="3145902" indent="0" algn="ctr">
              <a:buNone/>
              <a:defRPr sz="13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9BECC5-9AA4-4705-86BD-072334DCF13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3910074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BECC5-9AA4-4705-86BD-072334DCF13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1074694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28016" y="535517"/>
            <a:ext cx="1695777"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40683" y="535517"/>
            <a:ext cx="498902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BECC5-9AA4-4705-86BD-072334DCF13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401074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9BECC5-9AA4-4705-86BD-072334DCF13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1463854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6587" y="2507618"/>
            <a:ext cx="6783110" cy="4184014"/>
          </a:xfrm>
        </p:spPr>
        <p:txBody>
          <a:bodyPr anchor="b"/>
          <a:lstStyle>
            <a:lvl1pPr>
              <a:defRPr sz="5161"/>
            </a:lvl1pPr>
          </a:lstStyle>
          <a:p>
            <a:r>
              <a:rPr lang="en-US"/>
              <a:t>Click to edit Master title style</a:t>
            </a:r>
            <a:endParaRPr lang="en-US" dirty="0"/>
          </a:p>
        </p:txBody>
      </p:sp>
      <p:sp>
        <p:nvSpPr>
          <p:cNvPr id="3" name="Text Placeholder 2"/>
          <p:cNvSpPr>
            <a:spLocks noGrp="1"/>
          </p:cNvSpPr>
          <p:nvPr>
            <p:ph type="body" idx="1"/>
          </p:nvPr>
        </p:nvSpPr>
        <p:spPr>
          <a:xfrm>
            <a:off x="536587" y="6731215"/>
            <a:ext cx="6783110" cy="2200274"/>
          </a:xfrm>
        </p:spPr>
        <p:txBody>
          <a:bodyPr/>
          <a:lstStyle>
            <a:lvl1pPr marL="0" indent="0">
              <a:buNone/>
              <a:defRPr sz="2064">
                <a:solidFill>
                  <a:schemeClr val="tx1">
                    <a:tint val="82000"/>
                  </a:schemeClr>
                </a:solidFill>
              </a:defRPr>
            </a:lvl1pPr>
            <a:lvl2pPr marL="393238" indent="0">
              <a:buNone/>
              <a:defRPr sz="1720">
                <a:solidFill>
                  <a:schemeClr val="tx1">
                    <a:tint val="82000"/>
                  </a:schemeClr>
                </a:solidFill>
              </a:defRPr>
            </a:lvl2pPr>
            <a:lvl3pPr marL="786475" indent="0">
              <a:buNone/>
              <a:defRPr sz="1548">
                <a:solidFill>
                  <a:schemeClr val="tx1">
                    <a:tint val="82000"/>
                  </a:schemeClr>
                </a:solidFill>
              </a:defRPr>
            </a:lvl3pPr>
            <a:lvl4pPr marL="1179713" indent="0">
              <a:buNone/>
              <a:defRPr sz="1376">
                <a:solidFill>
                  <a:schemeClr val="tx1">
                    <a:tint val="82000"/>
                  </a:schemeClr>
                </a:solidFill>
              </a:defRPr>
            </a:lvl4pPr>
            <a:lvl5pPr marL="1572951" indent="0">
              <a:buNone/>
              <a:defRPr sz="1376">
                <a:solidFill>
                  <a:schemeClr val="tx1">
                    <a:tint val="82000"/>
                  </a:schemeClr>
                </a:solidFill>
              </a:defRPr>
            </a:lvl5pPr>
            <a:lvl6pPr marL="1966189" indent="0">
              <a:buNone/>
              <a:defRPr sz="1376">
                <a:solidFill>
                  <a:schemeClr val="tx1">
                    <a:tint val="82000"/>
                  </a:schemeClr>
                </a:solidFill>
              </a:defRPr>
            </a:lvl6pPr>
            <a:lvl7pPr marL="2359426" indent="0">
              <a:buNone/>
              <a:defRPr sz="1376">
                <a:solidFill>
                  <a:schemeClr val="tx1">
                    <a:tint val="82000"/>
                  </a:schemeClr>
                </a:solidFill>
              </a:defRPr>
            </a:lvl7pPr>
            <a:lvl8pPr marL="2752664" indent="0">
              <a:buNone/>
              <a:defRPr sz="1376">
                <a:solidFill>
                  <a:schemeClr val="tx1">
                    <a:tint val="82000"/>
                  </a:schemeClr>
                </a:solidFill>
              </a:defRPr>
            </a:lvl8pPr>
            <a:lvl9pPr marL="3145902" indent="0">
              <a:buNone/>
              <a:defRPr sz="1376">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9BECC5-9AA4-4705-86BD-072334DCF13A}" type="datetimeFigureOut">
              <a:rPr lang="en-US" smtClean="0"/>
              <a:t>11/27/2025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3678502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40683" y="2677584"/>
            <a:ext cx="3342402"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81390" y="2677584"/>
            <a:ext cx="3342402"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9BECC5-9AA4-4705-86BD-072334DCF13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14489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1707" y="535519"/>
            <a:ext cx="678311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41708" y="2465706"/>
            <a:ext cx="3327041" cy="1208404"/>
          </a:xfrm>
        </p:spPr>
        <p:txBody>
          <a:bodyPr anchor="b"/>
          <a:lstStyle>
            <a:lvl1pPr marL="0" indent="0">
              <a:buNone/>
              <a:defRPr sz="2064" b="1"/>
            </a:lvl1pPr>
            <a:lvl2pPr marL="393238" indent="0">
              <a:buNone/>
              <a:defRPr sz="1720" b="1"/>
            </a:lvl2pPr>
            <a:lvl3pPr marL="786475" indent="0">
              <a:buNone/>
              <a:defRPr sz="1548" b="1"/>
            </a:lvl3pPr>
            <a:lvl4pPr marL="1179713" indent="0">
              <a:buNone/>
              <a:defRPr sz="1376" b="1"/>
            </a:lvl4pPr>
            <a:lvl5pPr marL="1572951" indent="0">
              <a:buNone/>
              <a:defRPr sz="1376" b="1"/>
            </a:lvl5pPr>
            <a:lvl6pPr marL="1966189" indent="0">
              <a:buNone/>
              <a:defRPr sz="1376" b="1"/>
            </a:lvl6pPr>
            <a:lvl7pPr marL="2359426" indent="0">
              <a:buNone/>
              <a:defRPr sz="1376" b="1"/>
            </a:lvl7pPr>
            <a:lvl8pPr marL="2752664" indent="0">
              <a:buNone/>
              <a:defRPr sz="1376" b="1"/>
            </a:lvl8pPr>
            <a:lvl9pPr marL="3145902" indent="0">
              <a:buNone/>
              <a:defRPr sz="1376" b="1"/>
            </a:lvl9pPr>
          </a:lstStyle>
          <a:p>
            <a:pPr lvl="0"/>
            <a:r>
              <a:rPr lang="en-US"/>
              <a:t>Click to edit Master text styles</a:t>
            </a:r>
          </a:p>
        </p:txBody>
      </p:sp>
      <p:sp>
        <p:nvSpPr>
          <p:cNvPr id="4" name="Content Placeholder 3"/>
          <p:cNvSpPr>
            <a:spLocks noGrp="1"/>
          </p:cNvSpPr>
          <p:nvPr>
            <p:ph sz="half" idx="2"/>
          </p:nvPr>
        </p:nvSpPr>
        <p:spPr>
          <a:xfrm>
            <a:off x="541708" y="3674110"/>
            <a:ext cx="3327041"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81391" y="2465706"/>
            <a:ext cx="3343426" cy="1208404"/>
          </a:xfrm>
        </p:spPr>
        <p:txBody>
          <a:bodyPr anchor="b"/>
          <a:lstStyle>
            <a:lvl1pPr marL="0" indent="0">
              <a:buNone/>
              <a:defRPr sz="2064" b="1"/>
            </a:lvl1pPr>
            <a:lvl2pPr marL="393238" indent="0">
              <a:buNone/>
              <a:defRPr sz="1720" b="1"/>
            </a:lvl2pPr>
            <a:lvl3pPr marL="786475" indent="0">
              <a:buNone/>
              <a:defRPr sz="1548" b="1"/>
            </a:lvl3pPr>
            <a:lvl4pPr marL="1179713" indent="0">
              <a:buNone/>
              <a:defRPr sz="1376" b="1"/>
            </a:lvl4pPr>
            <a:lvl5pPr marL="1572951" indent="0">
              <a:buNone/>
              <a:defRPr sz="1376" b="1"/>
            </a:lvl5pPr>
            <a:lvl6pPr marL="1966189" indent="0">
              <a:buNone/>
              <a:defRPr sz="1376" b="1"/>
            </a:lvl6pPr>
            <a:lvl7pPr marL="2359426" indent="0">
              <a:buNone/>
              <a:defRPr sz="1376" b="1"/>
            </a:lvl7pPr>
            <a:lvl8pPr marL="2752664" indent="0">
              <a:buNone/>
              <a:defRPr sz="1376" b="1"/>
            </a:lvl8pPr>
            <a:lvl9pPr marL="3145902" indent="0">
              <a:buNone/>
              <a:defRPr sz="1376" b="1"/>
            </a:lvl9pPr>
          </a:lstStyle>
          <a:p>
            <a:pPr lvl="0"/>
            <a:r>
              <a:rPr lang="en-US"/>
              <a:t>Click to edit Master text styles</a:t>
            </a:r>
          </a:p>
        </p:txBody>
      </p:sp>
      <p:sp>
        <p:nvSpPr>
          <p:cNvPr id="6" name="Content Placeholder 5"/>
          <p:cNvSpPr>
            <a:spLocks noGrp="1"/>
          </p:cNvSpPr>
          <p:nvPr>
            <p:ph sz="quarter" idx="4"/>
          </p:nvPr>
        </p:nvSpPr>
        <p:spPr>
          <a:xfrm>
            <a:off x="3981391" y="3674110"/>
            <a:ext cx="334342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9BECC5-9AA4-4705-86BD-072334DCF13A}" type="datetimeFigureOut">
              <a:rPr lang="en-US" smtClean="0"/>
              <a:t>11/27/2025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625354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9BECC5-9AA4-4705-86BD-072334DCF13A}" type="datetimeFigureOut">
              <a:rPr lang="en-US" smtClean="0"/>
              <a:t>11/27/2025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389416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9BECC5-9AA4-4705-86BD-072334DCF13A}" type="datetimeFigureOut">
              <a:rPr lang="en-US" smtClean="0"/>
              <a:t>11/27/2025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3381743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707" y="670560"/>
            <a:ext cx="2536498" cy="2346960"/>
          </a:xfrm>
        </p:spPr>
        <p:txBody>
          <a:bodyPr anchor="b"/>
          <a:lstStyle>
            <a:lvl1pPr>
              <a:defRPr sz="2752"/>
            </a:lvl1pPr>
          </a:lstStyle>
          <a:p>
            <a:r>
              <a:rPr lang="en-US"/>
              <a:t>Click to edit Master title style</a:t>
            </a:r>
            <a:endParaRPr lang="en-US" dirty="0"/>
          </a:p>
        </p:txBody>
      </p:sp>
      <p:sp>
        <p:nvSpPr>
          <p:cNvPr id="3" name="Content Placeholder 2"/>
          <p:cNvSpPr>
            <a:spLocks noGrp="1"/>
          </p:cNvSpPr>
          <p:nvPr>
            <p:ph idx="1"/>
          </p:nvPr>
        </p:nvSpPr>
        <p:spPr>
          <a:xfrm>
            <a:off x="3343426" y="1448226"/>
            <a:ext cx="3981390" cy="7147983"/>
          </a:xfrm>
        </p:spPr>
        <p:txBody>
          <a:bodyPr/>
          <a:lstStyle>
            <a:lvl1pPr>
              <a:defRPr sz="2752"/>
            </a:lvl1pPr>
            <a:lvl2pPr>
              <a:defRPr sz="2408"/>
            </a:lvl2pPr>
            <a:lvl3pPr>
              <a:defRPr sz="2064"/>
            </a:lvl3pPr>
            <a:lvl4pPr>
              <a:defRPr sz="1720"/>
            </a:lvl4pPr>
            <a:lvl5pPr>
              <a:defRPr sz="1720"/>
            </a:lvl5pPr>
            <a:lvl6pPr>
              <a:defRPr sz="1720"/>
            </a:lvl6pPr>
            <a:lvl7pPr>
              <a:defRPr sz="1720"/>
            </a:lvl7pPr>
            <a:lvl8pPr>
              <a:defRPr sz="1720"/>
            </a:lvl8pPr>
            <a:lvl9pPr>
              <a:defRPr sz="17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707" y="3017520"/>
            <a:ext cx="2536498" cy="5590329"/>
          </a:xfrm>
        </p:spPr>
        <p:txBody>
          <a:bodyPr/>
          <a:lstStyle>
            <a:lvl1pPr marL="0" indent="0">
              <a:buNone/>
              <a:defRPr sz="1376"/>
            </a:lvl1pPr>
            <a:lvl2pPr marL="393238" indent="0">
              <a:buNone/>
              <a:defRPr sz="1204"/>
            </a:lvl2pPr>
            <a:lvl3pPr marL="786475" indent="0">
              <a:buNone/>
              <a:defRPr sz="1032"/>
            </a:lvl3pPr>
            <a:lvl4pPr marL="1179713" indent="0">
              <a:buNone/>
              <a:defRPr sz="860"/>
            </a:lvl4pPr>
            <a:lvl5pPr marL="1572951" indent="0">
              <a:buNone/>
              <a:defRPr sz="860"/>
            </a:lvl5pPr>
            <a:lvl6pPr marL="1966189" indent="0">
              <a:buNone/>
              <a:defRPr sz="860"/>
            </a:lvl6pPr>
            <a:lvl7pPr marL="2359426" indent="0">
              <a:buNone/>
              <a:defRPr sz="860"/>
            </a:lvl7pPr>
            <a:lvl8pPr marL="2752664" indent="0">
              <a:buNone/>
              <a:defRPr sz="860"/>
            </a:lvl8pPr>
            <a:lvl9pPr marL="3145902" indent="0">
              <a:buNone/>
              <a:defRPr sz="860"/>
            </a:lvl9pPr>
          </a:lstStyle>
          <a:p>
            <a:pPr lvl="0"/>
            <a:r>
              <a:rPr lang="en-US"/>
              <a:t>Click to edit Master text styles</a:t>
            </a:r>
          </a:p>
        </p:txBody>
      </p:sp>
      <p:sp>
        <p:nvSpPr>
          <p:cNvPr id="5" name="Date Placeholder 4"/>
          <p:cNvSpPr>
            <a:spLocks noGrp="1"/>
          </p:cNvSpPr>
          <p:nvPr>
            <p:ph type="dt" sz="half" idx="10"/>
          </p:nvPr>
        </p:nvSpPr>
        <p:spPr/>
        <p:txBody>
          <a:bodyPr/>
          <a:lstStyle/>
          <a:p>
            <a:fld id="{D09BECC5-9AA4-4705-86BD-072334DCF13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4084039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707" y="670560"/>
            <a:ext cx="2536498" cy="2346960"/>
          </a:xfrm>
        </p:spPr>
        <p:txBody>
          <a:bodyPr anchor="b"/>
          <a:lstStyle>
            <a:lvl1pPr>
              <a:defRPr sz="2752"/>
            </a:lvl1pPr>
          </a:lstStyle>
          <a:p>
            <a:r>
              <a:rPr lang="en-US"/>
              <a:t>Click to edit Master title style</a:t>
            </a:r>
            <a:endParaRPr lang="en-US" dirty="0"/>
          </a:p>
        </p:txBody>
      </p:sp>
      <p:sp>
        <p:nvSpPr>
          <p:cNvPr id="3" name="Picture Placeholder 2"/>
          <p:cNvSpPr>
            <a:spLocks noGrp="1" noChangeAspect="1"/>
          </p:cNvSpPr>
          <p:nvPr>
            <p:ph type="pic" idx="1"/>
          </p:nvPr>
        </p:nvSpPr>
        <p:spPr>
          <a:xfrm>
            <a:off x="3343426" y="1448226"/>
            <a:ext cx="3981390" cy="7147983"/>
          </a:xfrm>
        </p:spPr>
        <p:txBody>
          <a:bodyPr anchor="t"/>
          <a:lstStyle>
            <a:lvl1pPr marL="0" indent="0">
              <a:buNone/>
              <a:defRPr sz="2752"/>
            </a:lvl1pPr>
            <a:lvl2pPr marL="393238" indent="0">
              <a:buNone/>
              <a:defRPr sz="2408"/>
            </a:lvl2pPr>
            <a:lvl3pPr marL="786475" indent="0">
              <a:buNone/>
              <a:defRPr sz="2064"/>
            </a:lvl3pPr>
            <a:lvl4pPr marL="1179713" indent="0">
              <a:buNone/>
              <a:defRPr sz="1720"/>
            </a:lvl4pPr>
            <a:lvl5pPr marL="1572951" indent="0">
              <a:buNone/>
              <a:defRPr sz="1720"/>
            </a:lvl5pPr>
            <a:lvl6pPr marL="1966189" indent="0">
              <a:buNone/>
              <a:defRPr sz="1720"/>
            </a:lvl6pPr>
            <a:lvl7pPr marL="2359426" indent="0">
              <a:buNone/>
              <a:defRPr sz="1720"/>
            </a:lvl7pPr>
            <a:lvl8pPr marL="2752664" indent="0">
              <a:buNone/>
              <a:defRPr sz="1720"/>
            </a:lvl8pPr>
            <a:lvl9pPr marL="3145902" indent="0">
              <a:buNone/>
              <a:defRPr sz="1720"/>
            </a:lvl9pPr>
          </a:lstStyle>
          <a:p>
            <a:r>
              <a:rPr lang="en-US"/>
              <a:t>Click icon to add picture</a:t>
            </a:r>
            <a:endParaRPr lang="en-US" dirty="0"/>
          </a:p>
        </p:txBody>
      </p:sp>
      <p:sp>
        <p:nvSpPr>
          <p:cNvPr id="4" name="Text Placeholder 3"/>
          <p:cNvSpPr>
            <a:spLocks noGrp="1"/>
          </p:cNvSpPr>
          <p:nvPr>
            <p:ph type="body" sz="half" idx="2"/>
          </p:nvPr>
        </p:nvSpPr>
        <p:spPr>
          <a:xfrm>
            <a:off x="541707" y="3017520"/>
            <a:ext cx="2536498" cy="5590329"/>
          </a:xfrm>
        </p:spPr>
        <p:txBody>
          <a:bodyPr/>
          <a:lstStyle>
            <a:lvl1pPr marL="0" indent="0">
              <a:buNone/>
              <a:defRPr sz="1376"/>
            </a:lvl1pPr>
            <a:lvl2pPr marL="393238" indent="0">
              <a:buNone/>
              <a:defRPr sz="1204"/>
            </a:lvl2pPr>
            <a:lvl3pPr marL="786475" indent="0">
              <a:buNone/>
              <a:defRPr sz="1032"/>
            </a:lvl3pPr>
            <a:lvl4pPr marL="1179713" indent="0">
              <a:buNone/>
              <a:defRPr sz="860"/>
            </a:lvl4pPr>
            <a:lvl5pPr marL="1572951" indent="0">
              <a:buNone/>
              <a:defRPr sz="860"/>
            </a:lvl5pPr>
            <a:lvl6pPr marL="1966189" indent="0">
              <a:buNone/>
              <a:defRPr sz="860"/>
            </a:lvl6pPr>
            <a:lvl7pPr marL="2359426" indent="0">
              <a:buNone/>
              <a:defRPr sz="860"/>
            </a:lvl7pPr>
            <a:lvl8pPr marL="2752664" indent="0">
              <a:buNone/>
              <a:defRPr sz="860"/>
            </a:lvl8pPr>
            <a:lvl9pPr marL="3145902" indent="0">
              <a:buNone/>
              <a:defRPr sz="860"/>
            </a:lvl9pPr>
          </a:lstStyle>
          <a:p>
            <a:pPr lvl="0"/>
            <a:r>
              <a:rPr lang="en-US"/>
              <a:t>Click to edit Master text styles</a:t>
            </a:r>
          </a:p>
        </p:txBody>
      </p:sp>
      <p:sp>
        <p:nvSpPr>
          <p:cNvPr id="5" name="Date Placeholder 4"/>
          <p:cNvSpPr>
            <a:spLocks noGrp="1"/>
          </p:cNvSpPr>
          <p:nvPr>
            <p:ph type="dt" sz="half" idx="10"/>
          </p:nvPr>
        </p:nvSpPr>
        <p:spPr/>
        <p:txBody>
          <a:bodyPr/>
          <a:lstStyle/>
          <a:p>
            <a:fld id="{D09BECC5-9AA4-4705-86BD-072334DCF13A}" type="datetimeFigureOut">
              <a:rPr lang="en-US" smtClean="0"/>
              <a:t>11/27/2025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5EB863-069A-48EC-B9F8-5F660574847A}" type="slidenum">
              <a:rPr lang="en-US" smtClean="0"/>
              <a:t>‹#›</a:t>
            </a:fld>
            <a:endParaRPr lang="en-US"/>
          </a:p>
        </p:txBody>
      </p:sp>
    </p:spTree>
    <p:extLst>
      <p:ext uri="{BB962C8B-B14F-4D97-AF65-F5344CB8AC3E}">
        <p14:creationId xmlns:p14="http://schemas.microsoft.com/office/powerpoint/2010/main" val="183515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683" y="535519"/>
            <a:ext cx="678311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40683" y="2677584"/>
            <a:ext cx="678311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683" y="9322649"/>
            <a:ext cx="1769507" cy="535517"/>
          </a:xfrm>
          <a:prstGeom prst="rect">
            <a:avLst/>
          </a:prstGeom>
        </p:spPr>
        <p:txBody>
          <a:bodyPr vert="horz" lIns="91440" tIns="45720" rIns="91440" bIns="45720" rtlCol="0" anchor="ctr"/>
          <a:lstStyle>
            <a:lvl1pPr algn="l">
              <a:defRPr sz="1032">
                <a:solidFill>
                  <a:schemeClr val="tx1">
                    <a:tint val="82000"/>
                  </a:schemeClr>
                </a:solidFill>
              </a:defRPr>
            </a:lvl1pPr>
          </a:lstStyle>
          <a:p>
            <a:fld id="{D09BECC5-9AA4-4705-86BD-072334DCF13A}" type="datetimeFigureOut">
              <a:rPr lang="en-US" smtClean="0"/>
              <a:t>11/27/2025</a:t>
            </a:fld>
            <a:endParaRPr lang="en-US"/>
          </a:p>
        </p:txBody>
      </p:sp>
      <p:sp>
        <p:nvSpPr>
          <p:cNvPr id="5" name="Footer Placeholder 4"/>
          <p:cNvSpPr>
            <a:spLocks noGrp="1"/>
          </p:cNvSpPr>
          <p:nvPr>
            <p:ph type="ftr" sz="quarter" idx="3"/>
          </p:nvPr>
        </p:nvSpPr>
        <p:spPr>
          <a:xfrm>
            <a:off x="2605108" y="9322649"/>
            <a:ext cx="2654260" cy="535517"/>
          </a:xfrm>
          <a:prstGeom prst="rect">
            <a:avLst/>
          </a:prstGeom>
        </p:spPr>
        <p:txBody>
          <a:bodyPr vert="horz" lIns="91440" tIns="45720" rIns="91440" bIns="45720" rtlCol="0" anchor="ctr"/>
          <a:lstStyle>
            <a:lvl1pPr algn="ctr">
              <a:defRPr sz="1032">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5554285" y="9322649"/>
            <a:ext cx="1769507" cy="535517"/>
          </a:xfrm>
          <a:prstGeom prst="rect">
            <a:avLst/>
          </a:prstGeom>
        </p:spPr>
        <p:txBody>
          <a:bodyPr vert="horz" lIns="91440" tIns="45720" rIns="91440" bIns="45720" rtlCol="0" anchor="ctr"/>
          <a:lstStyle>
            <a:lvl1pPr algn="r">
              <a:defRPr sz="1032">
                <a:solidFill>
                  <a:schemeClr val="tx1">
                    <a:tint val="82000"/>
                  </a:schemeClr>
                </a:solidFill>
              </a:defRPr>
            </a:lvl1pPr>
          </a:lstStyle>
          <a:p>
            <a:fld id="{125EB863-069A-48EC-B9F8-5F660574847A}" type="slidenum">
              <a:rPr lang="en-US" smtClean="0"/>
              <a:t>‹#›</a:t>
            </a:fld>
            <a:endParaRPr lang="en-US"/>
          </a:p>
        </p:txBody>
      </p:sp>
    </p:spTree>
    <p:extLst>
      <p:ext uri="{BB962C8B-B14F-4D97-AF65-F5344CB8AC3E}">
        <p14:creationId xmlns:p14="http://schemas.microsoft.com/office/powerpoint/2010/main" val="26895408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86475" rtl="0" eaLnBrk="1" latinLnBrk="0" hangingPunct="1">
        <a:lnSpc>
          <a:spcPct val="90000"/>
        </a:lnSpc>
        <a:spcBef>
          <a:spcPct val="0"/>
        </a:spcBef>
        <a:buNone/>
        <a:defRPr sz="3784" kern="1200">
          <a:solidFill>
            <a:schemeClr val="tx1"/>
          </a:solidFill>
          <a:latin typeface="+mj-lt"/>
          <a:ea typeface="+mj-ea"/>
          <a:cs typeface="+mj-cs"/>
        </a:defRPr>
      </a:lvl1pPr>
    </p:titleStyle>
    <p:bodyStyle>
      <a:lvl1pPr marL="196619" indent="-196619" algn="l" defTabSz="786475" rtl="0" eaLnBrk="1" latinLnBrk="0" hangingPunct="1">
        <a:lnSpc>
          <a:spcPct val="90000"/>
        </a:lnSpc>
        <a:spcBef>
          <a:spcPts val="860"/>
        </a:spcBef>
        <a:buFont typeface="Arial" panose="020B0604020202020204" pitchFamily="34" charset="0"/>
        <a:buChar char="•"/>
        <a:defRPr sz="2408" kern="1200">
          <a:solidFill>
            <a:schemeClr val="tx1"/>
          </a:solidFill>
          <a:latin typeface="+mn-lt"/>
          <a:ea typeface="+mn-ea"/>
          <a:cs typeface="+mn-cs"/>
        </a:defRPr>
      </a:lvl1pPr>
      <a:lvl2pPr marL="589857" indent="-196619" algn="l" defTabSz="786475" rtl="0" eaLnBrk="1" latinLnBrk="0" hangingPunct="1">
        <a:lnSpc>
          <a:spcPct val="90000"/>
        </a:lnSpc>
        <a:spcBef>
          <a:spcPts val="430"/>
        </a:spcBef>
        <a:buFont typeface="Arial" panose="020B0604020202020204" pitchFamily="34" charset="0"/>
        <a:buChar char="•"/>
        <a:defRPr sz="2064" kern="1200">
          <a:solidFill>
            <a:schemeClr val="tx1"/>
          </a:solidFill>
          <a:latin typeface="+mn-lt"/>
          <a:ea typeface="+mn-ea"/>
          <a:cs typeface="+mn-cs"/>
        </a:defRPr>
      </a:lvl2pPr>
      <a:lvl3pPr marL="983094" indent="-196619" algn="l" defTabSz="786475" rtl="0" eaLnBrk="1" latinLnBrk="0" hangingPunct="1">
        <a:lnSpc>
          <a:spcPct val="90000"/>
        </a:lnSpc>
        <a:spcBef>
          <a:spcPts val="430"/>
        </a:spcBef>
        <a:buFont typeface="Arial" panose="020B0604020202020204" pitchFamily="34" charset="0"/>
        <a:buChar char="•"/>
        <a:defRPr sz="1720" kern="1200">
          <a:solidFill>
            <a:schemeClr val="tx1"/>
          </a:solidFill>
          <a:latin typeface="+mn-lt"/>
          <a:ea typeface="+mn-ea"/>
          <a:cs typeface="+mn-cs"/>
        </a:defRPr>
      </a:lvl3pPr>
      <a:lvl4pPr marL="1376332"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4pPr>
      <a:lvl5pPr marL="1769570"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5pPr>
      <a:lvl6pPr marL="2162807"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6pPr>
      <a:lvl7pPr marL="2556045"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7pPr>
      <a:lvl8pPr marL="2949283"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8pPr>
      <a:lvl9pPr marL="3342521" indent="-196619" algn="l" defTabSz="786475" rtl="0" eaLnBrk="1" latinLnBrk="0" hangingPunct="1">
        <a:lnSpc>
          <a:spcPct val="90000"/>
        </a:lnSpc>
        <a:spcBef>
          <a:spcPts val="430"/>
        </a:spcBef>
        <a:buFont typeface="Arial" panose="020B0604020202020204" pitchFamily="34" charset="0"/>
        <a:buChar char="•"/>
        <a:defRPr sz="1548" kern="1200">
          <a:solidFill>
            <a:schemeClr val="tx1"/>
          </a:solidFill>
          <a:latin typeface="+mn-lt"/>
          <a:ea typeface="+mn-ea"/>
          <a:cs typeface="+mn-cs"/>
        </a:defRPr>
      </a:lvl9pPr>
    </p:bodyStyle>
    <p:otherStyle>
      <a:defPPr>
        <a:defRPr lang="en-US"/>
      </a:defPPr>
      <a:lvl1pPr marL="0" algn="l" defTabSz="786475" rtl="0" eaLnBrk="1" latinLnBrk="0" hangingPunct="1">
        <a:defRPr sz="1548" kern="1200">
          <a:solidFill>
            <a:schemeClr val="tx1"/>
          </a:solidFill>
          <a:latin typeface="+mn-lt"/>
          <a:ea typeface="+mn-ea"/>
          <a:cs typeface="+mn-cs"/>
        </a:defRPr>
      </a:lvl1pPr>
      <a:lvl2pPr marL="393238" algn="l" defTabSz="786475" rtl="0" eaLnBrk="1" latinLnBrk="0" hangingPunct="1">
        <a:defRPr sz="1548" kern="1200">
          <a:solidFill>
            <a:schemeClr val="tx1"/>
          </a:solidFill>
          <a:latin typeface="+mn-lt"/>
          <a:ea typeface="+mn-ea"/>
          <a:cs typeface="+mn-cs"/>
        </a:defRPr>
      </a:lvl2pPr>
      <a:lvl3pPr marL="786475" algn="l" defTabSz="786475" rtl="0" eaLnBrk="1" latinLnBrk="0" hangingPunct="1">
        <a:defRPr sz="1548" kern="1200">
          <a:solidFill>
            <a:schemeClr val="tx1"/>
          </a:solidFill>
          <a:latin typeface="+mn-lt"/>
          <a:ea typeface="+mn-ea"/>
          <a:cs typeface="+mn-cs"/>
        </a:defRPr>
      </a:lvl3pPr>
      <a:lvl4pPr marL="1179713" algn="l" defTabSz="786475" rtl="0" eaLnBrk="1" latinLnBrk="0" hangingPunct="1">
        <a:defRPr sz="1548" kern="1200">
          <a:solidFill>
            <a:schemeClr val="tx1"/>
          </a:solidFill>
          <a:latin typeface="+mn-lt"/>
          <a:ea typeface="+mn-ea"/>
          <a:cs typeface="+mn-cs"/>
        </a:defRPr>
      </a:lvl4pPr>
      <a:lvl5pPr marL="1572951" algn="l" defTabSz="786475" rtl="0" eaLnBrk="1" latinLnBrk="0" hangingPunct="1">
        <a:defRPr sz="1548" kern="1200">
          <a:solidFill>
            <a:schemeClr val="tx1"/>
          </a:solidFill>
          <a:latin typeface="+mn-lt"/>
          <a:ea typeface="+mn-ea"/>
          <a:cs typeface="+mn-cs"/>
        </a:defRPr>
      </a:lvl5pPr>
      <a:lvl6pPr marL="1966189" algn="l" defTabSz="786475" rtl="0" eaLnBrk="1" latinLnBrk="0" hangingPunct="1">
        <a:defRPr sz="1548" kern="1200">
          <a:solidFill>
            <a:schemeClr val="tx1"/>
          </a:solidFill>
          <a:latin typeface="+mn-lt"/>
          <a:ea typeface="+mn-ea"/>
          <a:cs typeface="+mn-cs"/>
        </a:defRPr>
      </a:lvl6pPr>
      <a:lvl7pPr marL="2359426" algn="l" defTabSz="786475" rtl="0" eaLnBrk="1" latinLnBrk="0" hangingPunct="1">
        <a:defRPr sz="1548" kern="1200">
          <a:solidFill>
            <a:schemeClr val="tx1"/>
          </a:solidFill>
          <a:latin typeface="+mn-lt"/>
          <a:ea typeface="+mn-ea"/>
          <a:cs typeface="+mn-cs"/>
        </a:defRPr>
      </a:lvl7pPr>
      <a:lvl8pPr marL="2752664" algn="l" defTabSz="786475" rtl="0" eaLnBrk="1" latinLnBrk="0" hangingPunct="1">
        <a:defRPr sz="1548" kern="1200">
          <a:solidFill>
            <a:schemeClr val="tx1"/>
          </a:solidFill>
          <a:latin typeface="+mn-lt"/>
          <a:ea typeface="+mn-ea"/>
          <a:cs typeface="+mn-cs"/>
        </a:defRPr>
      </a:lvl8pPr>
      <a:lvl9pPr marL="3145902" algn="l" defTabSz="786475" rtl="0" eaLnBrk="1" latinLnBrk="0" hangingPunct="1">
        <a:defRPr sz="15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8D66E07-4EAA-E76B-7D41-6B2A3347F5E0}"/>
              </a:ext>
            </a:extLst>
          </p:cNvPr>
          <p:cNvSpPr txBox="1"/>
          <p:nvPr/>
        </p:nvSpPr>
        <p:spPr>
          <a:xfrm>
            <a:off x="1048252" y="97989"/>
            <a:ext cx="6090041" cy="523220"/>
          </a:xfrm>
          <a:prstGeom prst="rect">
            <a:avLst/>
          </a:prstGeom>
          <a:noFill/>
        </p:spPr>
        <p:txBody>
          <a:bodyPr wrap="square" rtlCol="0">
            <a:spAutoFit/>
          </a:bodyPr>
          <a:lstStyle/>
          <a:p>
            <a:pPr algn="ctr"/>
            <a:r>
              <a:rPr lang="en-US" sz="2800" dirty="0">
                <a:latin typeface="Britannic Bold" panose="020B0903060703020204" pitchFamily="34" charset="0"/>
              </a:rPr>
              <a:t>“High Bird, the Last Crow War Chief”</a:t>
            </a:r>
          </a:p>
        </p:txBody>
      </p:sp>
      <p:sp>
        <p:nvSpPr>
          <p:cNvPr id="7" name="Rectangle 6">
            <a:extLst>
              <a:ext uri="{FF2B5EF4-FFF2-40B4-BE49-F238E27FC236}">
                <a16:creationId xmlns:a16="http://schemas.microsoft.com/office/drawing/2014/main" id="{638FB9A2-8F83-4B36-4FB0-3A7CE7139A7A}"/>
              </a:ext>
            </a:extLst>
          </p:cNvPr>
          <p:cNvSpPr/>
          <p:nvPr/>
        </p:nvSpPr>
        <p:spPr>
          <a:xfrm>
            <a:off x="241270" y="678439"/>
            <a:ext cx="2206066" cy="1227350"/>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64"/>
          </a:p>
        </p:txBody>
      </p:sp>
      <p:sp>
        <p:nvSpPr>
          <p:cNvPr id="10" name="TextBox 9">
            <a:extLst>
              <a:ext uri="{FF2B5EF4-FFF2-40B4-BE49-F238E27FC236}">
                <a16:creationId xmlns:a16="http://schemas.microsoft.com/office/drawing/2014/main" id="{C9E7ADDA-660D-5E54-3A31-732B04905431}"/>
              </a:ext>
            </a:extLst>
          </p:cNvPr>
          <p:cNvSpPr txBox="1"/>
          <p:nvPr/>
        </p:nvSpPr>
        <p:spPr>
          <a:xfrm>
            <a:off x="2546250" y="599074"/>
            <a:ext cx="4967066" cy="1341457"/>
          </a:xfrm>
          <a:prstGeom prst="rect">
            <a:avLst/>
          </a:prstGeom>
          <a:noFill/>
        </p:spPr>
        <p:txBody>
          <a:bodyPr wrap="square" rtlCol="0">
            <a:spAutoFit/>
          </a:bodyPr>
          <a:lstStyle/>
          <a:p>
            <a:pPr algn="just"/>
            <a:r>
              <a:rPr lang="en-US" sz="917" b="1" u="sng" dirty="0">
                <a:latin typeface="Times New Roman" panose="02020603050405020304" pitchFamily="18" charset="0"/>
                <a:cs typeface="Times New Roman" panose="02020603050405020304" pitchFamily="18" charset="0"/>
              </a:rPr>
              <a:t>Schillersdorf, Germany — March 25</a:t>
            </a:r>
            <a:r>
              <a:rPr lang="en-US" sz="917" b="1" u="sng" baseline="30000" dirty="0">
                <a:latin typeface="Times New Roman" panose="02020603050405020304" pitchFamily="18" charset="0"/>
                <a:cs typeface="Times New Roman" panose="02020603050405020304" pitchFamily="18" charset="0"/>
              </a:rPr>
              <a:t>th</a:t>
            </a:r>
            <a:r>
              <a:rPr lang="en-US" sz="917" b="1" u="sng" dirty="0">
                <a:latin typeface="Times New Roman" panose="02020603050405020304" pitchFamily="18" charset="0"/>
                <a:cs typeface="Times New Roman" panose="02020603050405020304" pitchFamily="18" charset="0"/>
              </a:rPr>
              <a:t>, 1945</a:t>
            </a:r>
          </a:p>
          <a:p>
            <a:pPr algn="just"/>
            <a:r>
              <a:rPr lang="en-US" sz="900" dirty="0">
                <a:latin typeface="Times New Roman" panose="02020603050405020304" pitchFamily="18" charset="0"/>
                <a:cs typeface="Times New Roman" panose="02020603050405020304" pitchFamily="18" charset="0"/>
              </a:rPr>
              <a:t>What follows is a hypothetical creation of the actual deeds of Joseph Medicine Crow. Joseph, would be the last War Chief of the Crow Nation. He successfully performed the four tasks required in order to become a War Chief. Joseph would earn this honors as a scout for the 411</a:t>
            </a:r>
            <a:r>
              <a:rPr lang="en-US" sz="900" baseline="30000" dirty="0">
                <a:latin typeface="Times New Roman" panose="02020603050405020304" pitchFamily="18" charset="0"/>
                <a:cs typeface="Times New Roman" panose="02020603050405020304" pitchFamily="18" charset="0"/>
              </a:rPr>
              <a:t>th</a:t>
            </a:r>
            <a:r>
              <a:rPr lang="en-US" sz="900" dirty="0">
                <a:latin typeface="Times New Roman" panose="02020603050405020304" pitchFamily="18" charset="0"/>
                <a:cs typeface="Times New Roman" panose="02020603050405020304" pitchFamily="18" charset="0"/>
              </a:rPr>
              <a:t> Infantry Regiment, 103</a:t>
            </a:r>
            <a:r>
              <a:rPr lang="en-US" sz="900" baseline="30000" dirty="0">
                <a:latin typeface="Times New Roman" panose="02020603050405020304" pitchFamily="18" charset="0"/>
                <a:cs typeface="Times New Roman" panose="02020603050405020304" pitchFamily="18" charset="0"/>
              </a:rPr>
              <a:t>rd</a:t>
            </a:r>
            <a:r>
              <a:rPr lang="en-US" sz="900" dirty="0">
                <a:latin typeface="Times New Roman" panose="02020603050405020304" pitchFamily="18" charset="0"/>
                <a:cs typeface="Times New Roman" panose="02020603050405020304" pitchFamily="18" charset="0"/>
              </a:rPr>
              <a:t> Infantry Division. The final task required the taking of horses from an enemy. The available history indicates that Joseph’s unit had tracked a battalion HQ group of officers ostensibly from the 6</a:t>
            </a:r>
            <a:r>
              <a:rPr lang="en-US" sz="900" baseline="30000" dirty="0">
                <a:latin typeface="Times New Roman" panose="02020603050405020304" pitchFamily="18" charset="0"/>
                <a:cs typeface="Times New Roman" panose="02020603050405020304" pitchFamily="18" charset="0"/>
              </a:rPr>
              <a:t>th</a:t>
            </a:r>
            <a:r>
              <a:rPr lang="en-US" sz="900" dirty="0">
                <a:latin typeface="Times New Roman" panose="02020603050405020304" pitchFamily="18" charset="0"/>
                <a:cs typeface="Times New Roman" panose="02020603050405020304" pitchFamily="18" charset="0"/>
              </a:rPr>
              <a:t> SS Mountain Division NORD. Schillersdorf is the only shared area of conflict that I was able to confirm for the 103</a:t>
            </a:r>
            <a:r>
              <a:rPr lang="en-US" sz="900" baseline="30000" dirty="0">
                <a:latin typeface="Times New Roman" panose="02020603050405020304" pitchFamily="18" charset="0"/>
                <a:cs typeface="Times New Roman" panose="02020603050405020304" pitchFamily="18" charset="0"/>
              </a:rPr>
              <a:t>rd</a:t>
            </a:r>
            <a:r>
              <a:rPr lang="en-US" sz="900" dirty="0">
                <a:latin typeface="Times New Roman" panose="02020603050405020304" pitchFamily="18" charset="0"/>
                <a:cs typeface="Times New Roman" panose="02020603050405020304" pitchFamily="18" charset="0"/>
              </a:rPr>
              <a:t> and 6</a:t>
            </a:r>
            <a:r>
              <a:rPr lang="en-US" sz="900" baseline="30000" dirty="0">
                <a:latin typeface="Times New Roman" panose="02020603050405020304" pitchFamily="18" charset="0"/>
                <a:cs typeface="Times New Roman" panose="02020603050405020304" pitchFamily="18" charset="0"/>
              </a:rPr>
              <a:t>th</a:t>
            </a:r>
            <a:r>
              <a:rPr lang="en-US" sz="900" dirty="0">
                <a:latin typeface="Times New Roman" panose="02020603050405020304" pitchFamily="18" charset="0"/>
                <a:cs typeface="Times New Roman" panose="02020603050405020304" pitchFamily="18" charset="0"/>
              </a:rPr>
              <a:t> SS. Having spotted the Germans bedding down for the evening. Joseph requested that he be allowed to go in before a pre-assault artillery barrage to stampede the horses away.</a:t>
            </a:r>
          </a:p>
        </p:txBody>
      </p:sp>
      <p:pic>
        <p:nvPicPr>
          <p:cNvPr id="13" name="Picture 12">
            <a:extLst>
              <a:ext uri="{FF2B5EF4-FFF2-40B4-BE49-F238E27FC236}">
                <a16:creationId xmlns:a16="http://schemas.microsoft.com/office/drawing/2014/main" id="{E0F49216-4494-5512-ED3F-9AB18B049425}"/>
              </a:ext>
            </a:extLst>
          </p:cNvPr>
          <p:cNvPicPr>
            <a:picLocks noChangeAspect="1"/>
          </p:cNvPicPr>
          <p:nvPr/>
        </p:nvPicPr>
        <p:blipFill>
          <a:blip r:embed="rId2"/>
          <a:stretch>
            <a:fillRect/>
          </a:stretch>
        </p:blipFill>
        <p:spPr>
          <a:xfrm>
            <a:off x="4939941" y="1889770"/>
            <a:ext cx="756569" cy="832225"/>
          </a:xfrm>
          <a:prstGeom prst="rect">
            <a:avLst/>
          </a:prstGeom>
        </p:spPr>
      </p:pic>
      <p:sp>
        <p:nvSpPr>
          <p:cNvPr id="14" name="TextBox 13">
            <a:extLst>
              <a:ext uri="{FF2B5EF4-FFF2-40B4-BE49-F238E27FC236}">
                <a16:creationId xmlns:a16="http://schemas.microsoft.com/office/drawing/2014/main" id="{14725979-2355-5C9B-9219-58321228B763}"/>
              </a:ext>
            </a:extLst>
          </p:cNvPr>
          <p:cNvSpPr txBox="1"/>
          <p:nvPr/>
        </p:nvSpPr>
        <p:spPr>
          <a:xfrm rot="16200000">
            <a:off x="5544405" y="2367172"/>
            <a:ext cx="534054" cy="268856"/>
          </a:xfrm>
          <a:prstGeom prst="rect">
            <a:avLst/>
          </a:prstGeom>
          <a:noFill/>
        </p:spPr>
        <p:txBody>
          <a:bodyPr wrap="square" rtlCol="0">
            <a:spAutoFit/>
          </a:bodyPr>
          <a:lstStyle/>
          <a:p>
            <a:r>
              <a:rPr lang="en-US" sz="1147" b="1" dirty="0"/>
              <a:t>17z</a:t>
            </a:r>
          </a:p>
        </p:txBody>
      </p:sp>
      <p:sp>
        <p:nvSpPr>
          <p:cNvPr id="15" name="TextBox 14">
            <a:extLst>
              <a:ext uri="{FF2B5EF4-FFF2-40B4-BE49-F238E27FC236}">
                <a16:creationId xmlns:a16="http://schemas.microsoft.com/office/drawing/2014/main" id="{D9EF0865-B75A-C5BE-E848-26FE1AFDCCAA}"/>
              </a:ext>
            </a:extLst>
          </p:cNvPr>
          <p:cNvSpPr txBox="1"/>
          <p:nvPr/>
        </p:nvSpPr>
        <p:spPr>
          <a:xfrm>
            <a:off x="231639" y="1905789"/>
            <a:ext cx="4629222" cy="833370"/>
          </a:xfrm>
          <a:prstGeom prst="rect">
            <a:avLst/>
          </a:prstGeom>
          <a:noFill/>
        </p:spPr>
        <p:txBody>
          <a:bodyPr wrap="square" rtlCol="0">
            <a:spAutoFit/>
          </a:bodyPr>
          <a:lstStyle/>
          <a:p>
            <a:pPr algn="just"/>
            <a:r>
              <a:rPr lang="en-US" sz="1147" b="1" dirty="0">
                <a:latin typeface="Times New Roman" panose="02020603050405020304" pitchFamily="18" charset="0"/>
                <a:cs typeface="Times New Roman" panose="02020603050405020304" pitchFamily="18" charset="0"/>
              </a:rPr>
              <a:t>VICTORY CONDITIONS: </a:t>
            </a:r>
            <a:r>
              <a:rPr lang="en-US" sz="900" dirty="0">
                <a:latin typeface="Times New Roman" panose="02020603050405020304" pitchFamily="18" charset="0"/>
                <a:cs typeface="Times New Roman" panose="02020603050405020304" pitchFamily="18" charset="0"/>
              </a:rPr>
              <a:t>The American Player wins immediately upon controlling the German Radio or the side with the most Victory Points at game end is declared the winner. Each Horse counter exited by Joe Medicine Crow is worth 2 EVP. Each building controlled is worth 2 VP. CVP is accrued normally. German SMC’s may retain and gain control of building hexes during the scenario.</a:t>
            </a:r>
            <a:endParaRPr lang="en-US" sz="917" dirty="0">
              <a:latin typeface="Times New Roman" panose="02020603050405020304" pitchFamily="18" charset="0"/>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8870BFC6-DA6A-6990-503D-AA6371550A64}"/>
              </a:ext>
            </a:extLst>
          </p:cNvPr>
          <p:cNvGraphicFramePr>
            <a:graphicFrameLocks noGrp="1"/>
          </p:cNvGraphicFramePr>
          <p:nvPr>
            <p:extLst>
              <p:ext uri="{D42A27DB-BD31-4B8C-83A1-F6EECF244321}">
                <p14:modId xmlns:p14="http://schemas.microsoft.com/office/powerpoint/2010/main" val="3141663611"/>
              </p:ext>
            </p:extLst>
          </p:nvPr>
        </p:nvGraphicFramePr>
        <p:xfrm>
          <a:off x="311635" y="2716818"/>
          <a:ext cx="4967066" cy="436916"/>
        </p:xfrm>
        <a:graphic>
          <a:graphicData uri="http://schemas.openxmlformats.org/drawingml/2006/table">
            <a:tbl>
              <a:tblPr/>
              <a:tblGrid>
                <a:gridCol w="1904521">
                  <a:extLst>
                    <a:ext uri="{9D8B030D-6E8A-4147-A177-3AD203B41FA5}">
                      <a16:colId xmlns:a16="http://schemas.microsoft.com/office/drawing/2014/main" val="2334925083"/>
                    </a:ext>
                  </a:extLst>
                </a:gridCol>
                <a:gridCol w="612509">
                  <a:extLst>
                    <a:ext uri="{9D8B030D-6E8A-4147-A177-3AD203B41FA5}">
                      <a16:colId xmlns:a16="http://schemas.microsoft.com/office/drawing/2014/main" val="574335750"/>
                    </a:ext>
                  </a:extLst>
                </a:gridCol>
                <a:gridCol w="612509">
                  <a:extLst>
                    <a:ext uri="{9D8B030D-6E8A-4147-A177-3AD203B41FA5}">
                      <a16:colId xmlns:a16="http://schemas.microsoft.com/office/drawing/2014/main" val="1450656110"/>
                    </a:ext>
                  </a:extLst>
                </a:gridCol>
                <a:gridCol w="612509">
                  <a:extLst>
                    <a:ext uri="{9D8B030D-6E8A-4147-A177-3AD203B41FA5}">
                      <a16:colId xmlns:a16="http://schemas.microsoft.com/office/drawing/2014/main" val="3517266301"/>
                    </a:ext>
                  </a:extLst>
                </a:gridCol>
                <a:gridCol w="612509">
                  <a:extLst>
                    <a:ext uri="{9D8B030D-6E8A-4147-A177-3AD203B41FA5}">
                      <a16:colId xmlns:a16="http://schemas.microsoft.com/office/drawing/2014/main" val="2458222862"/>
                    </a:ext>
                  </a:extLst>
                </a:gridCol>
                <a:gridCol w="612509">
                  <a:extLst>
                    <a:ext uri="{9D8B030D-6E8A-4147-A177-3AD203B41FA5}">
                      <a16:colId xmlns:a16="http://schemas.microsoft.com/office/drawing/2014/main" val="1625607606"/>
                    </a:ext>
                  </a:extLst>
                </a:gridCol>
              </a:tblGrid>
              <a:tr h="218458">
                <a:tc>
                  <a:txBody>
                    <a:bodyPr/>
                    <a:lstStyle/>
                    <a:p>
                      <a:pPr algn="l" fontAlgn="b"/>
                      <a:r>
                        <a:rPr lang="en-US" sz="1300" b="0" i="0" u="none" strike="noStrike" dirty="0">
                          <a:solidFill>
                            <a:srgbClr val="000000"/>
                          </a:solidFill>
                          <a:effectLst/>
                          <a:latin typeface="Aptos Narrow" panose="020B0004020202020204" pitchFamily="34" charset="0"/>
                        </a:rPr>
                        <a:t>American Player Moves First</a:t>
                      </a:r>
                    </a:p>
                  </a:txBody>
                  <a:tcPr marL="10923" marR="10923" marT="10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rowSpan="2">
                  <a:txBody>
                    <a:bodyPr/>
                    <a:lstStyle/>
                    <a:p>
                      <a:pPr algn="ctr" fontAlgn="ctr"/>
                      <a:r>
                        <a:rPr lang="en-US" sz="1600" b="1" i="0" u="none" strike="noStrike">
                          <a:solidFill>
                            <a:srgbClr val="000000"/>
                          </a:solidFill>
                          <a:effectLst/>
                          <a:latin typeface="Aptos Narrow" panose="020B0004020202020204" pitchFamily="34" charset="0"/>
                        </a:rPr>
                        <a:t>1</a:t>
                      </a:r>
                    </a:p>
                  </a:txBody>
                  <a:tcPr marL="10923" marR="10923" marT="10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US" sz="1600" b="1" i="0" u="none" strike="noStrike">
                          <a:solidFill>
                            <a:srgbClr val="000000"/>
                          </a:solidFill>
                          <a:effectLst/>
                          <a:latin typeface="Aptos Narrow" panose="020B0004020202020204" pitchFamily="34" charset="0"/>
                        </a:rPr>
                        <a:t>2</a:t>
                      </a:r>
                    </a:p>
                  </a:txBody>
                  <a:tcPr marL="10923" marR="10923" marT="10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US" sz="1600" b="1" i="0" u="none" strike="noStrike">
                          <a:solidFill>
                            <a:srgbClr val="000000"/>
                          </a:solidFill>
                          <a:effectLst/>
                          <a:latin typeface="Aptos Narrow" panose="020B0004020202020204" pitchFamily="34" charset="0"/>
                        </a:rPr>
                        <a:t>3</a:t>
                      </a:r>
                    </a:p>
                  </a:txBody>
                  <a:tcPr marL="10923" marR="10923" marT="10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US" sz="1600" b="1" i="0" u="none" strike="noStrike" dirty="0">
                          <a:solidFill>
                            <a:srgbClr val="000000"/>
                          </a:solidFill>
                          <a:effectLst/>
                          <a:latin typeface="Aptos Narrow" panose="020B0004020202020204" pitchFamily="34" charset="0"/>
                        </a:rPr>
                        <a:t>4</a:t>
                      </a:r>
                    </a:p>
                  </a:txBody>
                  <a:tcPr marL="10923" marR="10923" marT="10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rowSpan="2">
                  <a:txBody>
                    <a:bodyPr/>
                    <a:lstStyle/>
                    <a:p>
                      <a:pPr algn="ctr" fontAlgn="ctr"/>
                      <a:r>
                        <a:rPr lang="en-US" sz="1600" b="1" i="0" u="none" strike="noStrike" dirty="0">
                          <a:solidFill>
                            <a:srgbClr val="000000"/>
                          </a:solidFill>
                          <a:effectLst/>
                          <a:latin typeface="Aptos Narrow" panose="020B0004020202020204" pitchFamily="34" charset="0"/>
                        </a:rPr>
                        <a:t>5</a:t>
                      </a:r>
                    </a:p>
                  </a:txBody>
                  <a:tcPr marL="10923" marR="10923" marT="10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lumMod val="8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568561098"/>
                  </a:ext>
                </a:extLst>
              </a:tr>
              <a:tr h="218458">
                <a:tc>
                  <a:txBody>
                    <a:bodyPr/>
                    <a:lstStyle/>
                    <a:p>
                      <a:pPr algn="l" fontAlgn="b"/>
                      <a:r>
                        <a:rPr lang="en-US" sz="1300" b="0" i="0" u="none" strike="noStrike" dirty="0">
                          <a:solidFill>
                            <a:srgbClr val="000000"/>
                          </a:solidFill>
                          <a:effectLst/>
                          <a:latin typeface="Aptos Narrow" panose="020B0004020202020204" pitchFamily="34" charset="0"/>
                        </a:rPr>
                        <a:t>German Player Sets up First</a:t>
                      </a:r>
                    </a:p>
                  </a:txBody>
                  <a:tcPr marL="10923" marR="10923" marT="109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15812981"/>
                  </a:ext>
                </a:extLst>
              </a:tr>
            </a:tbl>
          </a:graphicData>
        </a:graphic>
      </p:graphicFrame>
      <p:sp>
        <p:nvSpPr>
          <p:cNvPr id="19" name="Rectangle 18">
            <a:extLst>
              <a:ext uri="{FF2B5EF4-FFF2-40B4-BE49-F238E27FC236}">
                <a16:creationId xmlns:a16="http://schemas.microsoft.com/office/drawing/2014/main" id="{CC1A2B67-8EB6-9246-0D8E-E8B1F9A6BCA8}"/>
              </a:ext>
            </a:extLst>
          </p:cNvPr>
          <p:cNvSpPr/>
          <p:nvPr/>
        </p:nvSpPr>
        <p:spPr>
          <a:xfrm>
            <a:off x="327840" y="3253583"/>
            <a:ext cx="7048149" cy="1301366"/>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64"/>
          </a:p>
        </p:txBody>
      </p:sp>
      <p:sp>
        <p:nvSpPr>
          <p:cNvPr id="20" name="Rectangle 19">
            <a:extLst>
              <a:ext uri="{FF2B5EF4-FFF2-40B4-BE49-F238E27FC236}">
                <a16:creationId xmlns:a16="http://schemas.microsoft.com/office/drawing/2014/main" id="{6C93E237-661C-2DC7-2786-AF304896795A}"/>
              </a:ext>
            </a:extLst>
          </p:cNvPr>
          <p:cNvSpPr/>
          <p:nvPr/>
        </p:nvSpPr>
        <p:spPr>
          <a:xfrm>
            <a:off x="327839" y="4662385"/>
            <a:ext cx="7048149" cy="2618427"/>
          </a:xfrm>
          <a:prstGeom prst="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064"/>
          </a:p>
        </p:txBody>
      </p:sp>
      <p:pic>
        <p:nvPicPr>
          <p:cNvPr id="35" name="Picture 34">
            <a:extLst>
              <a:ext uri="{FF2B5EF4-FFF2-40B4-BE49-F238E27FC236}">
                <a16:creationId xmlns:a16="http://schemas.microsoft.com/office/drawing/2014/main" id="{5675FE1A-1691-E94D-86A3-11C45433A968}"/>
              </a:ext>
            </a:extLst>
          </p:cNvPr>
          <p:cNvPicPr>
            <a:picLocks noChangeAspect="1"/>
          </p:cNvPicPr>
          <p:nvPr/>
        </p:nvPicPr>
        <p:blipFill>
          <a:blip r:embed="rId3"/>
          <a:stretch>
            <a:fillRect/>
          </a:stretch>
        </p:blipFill>
        <p:spPr>
          <a:xfrm>
            <a:off x="471977" y="4796995"/>
            <a:ext cx="325362" cy="325362"/>
          </a:xfrm>
          <a:prstGeom prst="rect">
            <a:avLst/>
          </a:prstGeom>
        </p:spPr>
      </p:pic>
      <p:sp>
        <p:nvSpPr>
          <p:cNvPr id="48" name="TextBox 47">
            <a:extLst>
              <a:ext uri="{FF2B5EF4-FFF2-40B4-BE49-F238E27FC236}">
                <a16:creationId xmlns:a16="http://schemas.microsoft.com/office/drawing/2014/main" id="{0A7C0683-A756-2BDD-2C15-79FAD1A932EC}"/>
              </a:ext>
            </a:extLst>
          </p:cNvPr>
          <p:cNvSpPr txBox="1"/>
          <p:nvPr/>
        </p:nvSpPr>
        <p:spPr>
          <a:xfrm>
            <a:off x="2900200" y="4231161"/>
            <a:ext cx="334798" cy="304058"/>
          </a:xfrm>
          <a:prstGeom prst="rect">
            <a:avLst/>
          </a:prstGeom>
          <a:noFill/>
        </p:spPr>
        <p:txBody>
          <a:bodyPr wrap="square" rtlCol="0">
            <a:spAutoFit/>
          </a:bodyPr>
          <a:lstStyle/>
          <a:p>
            <a:pPr algn="ctr"/>
            <a:r>
              <a:rPr lang="en-US" sz="1376" b="1" dirty="0"/>
              <a:t>5</a:t>
            </a:r>
          </a:p>
        </p:txBody>
      </p:sp>
      <p:sp>
        <p:nvSpPr>
          <p:cNvPr id="57" name="TextBox 56">
            <a:extLst>
              <a:ext uri="{FF2B5EF4-FFF2-40B4-BE49-F238E27FC236}">
                <a16:creationId xmlns:a16="http://schemas.microsoft.com/office/drawing/2014/main" id="{8C1556E4-A547-2392-0D6F-7ACC59807186}"/>
              </a:ext>
            </a:extLst>
          </p:cNvPr>
          <p:cNvSpPr txBox="1"/>
          <p:nvPr/>
        </p:nvSpPr>
        <p:spPr>
          <a:xfrm>
            <a:off x="2230095" y="5664724"/>
            <a:ext cx="334798" cy="304058"/>
          </a:xfrm>
          <a:prstGeom prst="rect">
            <a:avLst/>
          </a:prstGeom>
          <a:noFill/>
        </p:spPr>
        <p:txBody>
          <a:bodyPr wrap="square" rtlCol="0">
            <a:spAutoFit/>
          </a:bodyPr>
          <a:lstStyle/>
          <a:p>
            <a:pPr algn="ctr"/>
            <a:r>
              <a:rPr lang="en-US" sz="1376" b="1" dirty="0"/>
              <a:t>2</a:t>
            </a:r>
          </a:p>
        </p:txBody>
      </p:sp>
      <p:sp>
        <p:nvSpPr>
          <p:cNvPr id="66" name="TextBox 65">
            <a:extLst>
              <a:ext uri="{FF2B5EF4-FFF2-40B4-BE49-F238E27FC236}">
                <a16:creationId xmlns:a16="http://schemas.microsoft.com/office/drawing/2014/main" id="{D3B27848-7404-56CB-BAC0-7EF2BD66F772}"/>
              </a:ext>
            </a:extLst>
          </p:cNvPr>
          <p:cNvSpPr txBox="1"/>
          <p:nvPr/>
        </p:nvSpPr>
        <p:spPr>
          <a:xfrm>
            <a:off x="241269" y="7388248"/>
            <a:ext cx="7163299" cy="1802673"/>
          </a:xfrm>
          <a:prstGeom prst="rect">
            <a:avLst/>
          </a:prstGeom>
          <a:noFill/>
        </p:spPr>
        <p:txBody>
          <a:bodyPr wrap="square">
            <a:spAutoFit/>
          </a:bodyPr>
          <a:lstStyle/>
          <a:p>
            <a:pPr>
              <a:buNone/>
            </a:pPr>
            <a:r>
              <a:rPr lang="en-US" sz="1050" b="1" dirty="0">
                <a:solidFill>
                  <a:srgbClr val="000000"/>
                </a:solidFill>
                <a:latin typeface="TimesNewRomanPS-BoldMT"/>
              </a:rPr>
              <a:t>Special Rules/Notes</a:t>
            </a:r>
            <a:r>
              <a:rPr lang="en-US" sz="1050" dirty="0">
                <a:solidFill>
                  <a:srgbClr val="000000"/>
                </a:solidFill>
                <a:latin typeface="TimesNewRomanPSMT"/>
              </a:rPr>
              <a:t>:</a:t>
            </a:r>
          </a:p>
          <a:p>
            <a:pPr marL="228600" indent="-228600">
              <a:buAutoNum type="arabicPeriod"/>
            </a:pPr>
            <a:r>
              <a:rPr lang="en-US" sz="800" dirty="0">
                <a:solidFill>
                  <a:srgbClr val="000000"/>
                </a:solidFill>
                <a:latin typeface="TimesNewRomanPSMT"/>
              </a:rPr>
              <a:t>EC are Moderate with no Wind at start. Kindling (B25.11) is N.A. </a:t>
            </a:r>
          </a:p>
          <a:p>
            <a:pPr marL="228600" indent="-228600">
              <a:buAutoNum type="arabicPeriod"/>
            </a:pPr>
            <a:r>
              <a:rPr lang="en-US" sz="800" dirty="0">
                <a:solidFill>
                  <a:srgbClr val="000000"/>
                </a:solidFill>
                <a:latin typeface="TimesNewRomanPSMT"/>
              </a:rPr>
              <a:t>Night Rules (E.1) are in effect. The NVR is 3 hexes. Americans are the scenario attacker and may use Cloaking: the Germans are the Scenario Defender. The Majority Squad Type for both sides is Normal. Americans are Stealthy (A11.17) Straying (E1.53) is N.A.</a:t>
            </a:r>
          </a:p>
          <a:p>
            <a:pPr marL="228600" indent="-228600">
              <a:buAutoNum type="arabicPeriod"/>
            </a:pPr>
            <a:r>
              <a:rPr lang="en-US" sz="800" dirty="0">
                <a:solidFill>
                  <a:srgbClr val="000000"/>
                </a:solidFill>
                <a:latin typeface="TimesNewRomanPSMT"/>
              </a:rPr>
              <a:t>German SMC’s must set up in selected building hexes with a maximum of two SMC’s per building. The 1-2-7 has the Radio and must setup with the 10-2.</a:t>
            </a:r>
          </a:p>
          <a:p>
            <a:pPr marL="228600" indent="-228600">
              <a:buAutoNum type="arabicPeriod"/>
            </a:pPr>
            <a:r>
              <a:rPr lang="en-US" sz="800" dirty="0">
                <a:solidFill>
                  <a:srgbClr val="000000"/>
                </a:solidFill>
                <a:latin typeface="TimesNewRomanPSMT"/>
              </a:rPr>
              <a:t>Place Horse (10) Counters in the following Hexes: K4, K5, L3, L4, L5.</a:t>
            </a:r>
          </a:p>
          <a:p>
            <a:pPr marL="228600" indent="-228600">
              <a:buAutoNum type="arabicPeriod"/>
            </a:pPr>
            <a:r>
              <a:rPr lang="en-US" sz="800" dirty="0">
                <a:solidFill>
                  <a:srgbClr val="000000"/>
                </a:solidFill>
                <a:latin typeface="TimesNewRomanPSMT"/>
              </a:rPr>
              <a:t>The L4 Building is a Stables and is treated as a Factory (B24.73).</a:t>
            </a:r>
          </a:p>
          <a:p>
            <a:pPr marL="228600" indent="-228600">
              <a:buFontTx/>
              <a:buAutoNum type="arabicPeriod"/>
            </a:pPr>
            <a:r>
              <a:rPr lang="en-US" sz="800" dirty="0">
                <a:solidFill>
                  <a:srgbClr val="000000"/>
                </a:solidFill>
                <a:latin typeface="TimesNewRomanPSMT"/>
              </a:rPr>
              <a:t>Hero represents Scout Joseph Medicine Crow. Joe acts independently upon seeing the horses and immediately moves to gather all 50 horses in order to steal them and return them to American lines. While Joe is able to manage and control all 50 (stack is considered Over stacked (A5) for purposes of resolving fire attacks against it. Joe gains control automatically, but must roll a Task Check DR each time he enters a hex containing a horse. Failing this TC results in immediate loss of concealment and Pins Joe for the duration of that turn. Joe may elect to exit at anytime with any number of Horse Counters. Each Horse Counter is worth 2 EVP.  </a:t>
            </a:r>
            <a:br>
              <a:rPr lang="en-US" sz="2064" dirty="0"/>
            </a:br>
            <a:endParaRPr lang="en-US" sz="2064" dirty="0"/>
          </a:p>
        </p:txBody>
      </p:sp>
      <p:pic>
        <p:nvPicPr>
          <p:cNvPr id="68" name="Picture 67">
            <a:extLst>
              <a:ext uri="{FF2B5EF4-FFF2-40B4-BE49-F238E27FC236}">
                <a16:creationId xmlns:a16="http://schemas.microsoft.com/office/drawing/2014/main" id="{823037A7-80B0-6AA1-414F-D94FAD5D90EB}"/>
              </a:ext>
            </a:extLst>
          </p:cNvPr>
          <p:cNvPicPr>
            <a:picLocks noChangeAspect="1"/>
          </p:cNvPicPr>
          <p:nvPr/>
        </p:nvPicPr>
        <p:blipFill>
          <a:blip r:embed="rId4"/>
          <a:stretch>
            <a:fillRect/>
          </a:stretch>
        </p:blipFill>
        <p:spPr>
          <a:xfrm>
            <a:off x="459906" y="9005008"/>
            <a:ext cx="434538" cy="343222"/>
          </a:xfrm>
          <a:prstGeom prst="rect">
            <a:avLst/>
          </a:prstGeom>
        </p:spPr>
      </p:pic>
      <p:sp>
        <p:nvSpPr>
          <p:cNvPr id="70" name="TextBox 69">
            <a:extLst>
              <a:ext uri="{FF2B5EF4-FFF2-40B4-BE49-F238E27FC236}">
                <a16:creationId xmlns:a16="http://schemas.microsoft.com/office/drawing/2014/main" id="{DC9007BD-0A15-A4B4-F7FA-AD5360B9854B}"/>
              </a:ext>
            </a:extLst>
          </p:cNvPr>
          <p:cNvSpPr txBox="1"/>
          <p:nvPr/>
        </p:nvSpPr>
        <p:spPr>
          <a:xfrm>
            <a:off x="367982" y="9348230"/>
            <a:ext cx="2016135" cy="276999"/>
          </a:xfrm>
          <a:prstGeom prst="rect">
            <a:avLst/>
          </a:prstGeom>
          <a:noFill/>
        </p:spPr>
        <p:txBody>
          <a:bodyPr wrap="square">
            <a:spAutoFit/>
          </a:bodyPr>
          <a:lstStyle/>
          <a:p>
            <a:r>
              <a:rPr lang="en-US" sz="1200" dirty="0"/>
              <a:t>Scenario GJ155</a:t>
            </a:r>
          </a:p>
        </p:txBody>
      </p:sp>
      <p:sp>
        <p:nvSpPr>
          <p:cNvPr id="74" name="TextBox 73">
            <a:extLst>
              <a:ext uri="{FF2B5EF4-FFF2-40B4-BE49-F238E27FC236}">
                <a16:creationId xmlns:a16="http://schemas.microsoft.com/office/drawing/2014/main" id="{A07EB34F-0EFA-9746-7A59-DB0A9D1552F4}"/>
              </a:ext>
            </a:extLst>
          </p:cNvPr>
          <p:cNvSpPr txBox="1"/>
          <p:nvPr/>
        </p:nvSpPr>
        <p:spPr>
          <a:xfrm>
            <a:off x="1528847" y="8939296"/>
            <a:ext cx="6172491" cy="461665"/>
          </a:xfrm>
          <a:prstGeom prst="rect">
            <a:avLst/>
          </a:prstGeom>
          <a:noFill/>
        </p:spPr>
        <p:txBody>
          <a:bodyPr wrap="square">
            <a:spAutoFit/>
          </a:bodyPr>
          <a:lstStyle/>
          <a:p>
            <a:pPr algn="just"/>
            <a:r>
              <a:rPr lang="en-US" sz="1600" b="1" dirty="0">
                <a:solidFill>
                  <a:srgbClr val="000000"/>
                </a:solidFill>
                <a:latin typeface="TimesNewRomanPS-BoldMT"/>
              </a:rPr>
              <a:t>Aftermath: </a:t>
            </a:r>
            <a:r>
              <a:rPr lang="en-US" sz="800" b="1" dirty="0">
                <a:solidFill>
                  <a:srgbClr val="000000"/>
                </a:solidFill>
                <a:latin typeface="TimesNewRomanPSMT"/>
              </a:rPr>
              <a:t>Under the cover of early morning darkness, Joseph successfully snuck into the farmyard area and drove the horses away prior to the general assault of his unit against the SS officers. </a:t>
            </a:r>
            <a:endParaRPr lang="en-US" sz="800" dirty="0"/>
          </a:p>
        </p:txBody>
      </p:sp>
      <p:sp>
        <p:nvSpPr>
          <p:cNvPr id="3" name="TextBox 2">
            <a:extLst>
              <a:ext uri="{FF2B5EF4-FFF2-40B4-BE49-F238E27FC236}">
                <a16:creationId xmlns:a16="http://schemas.microsoft.com/office/drawing/2014/main" id="{28C305E3-7C78-D0F4-7F4F-F0B7CCCE87AB}"/>
              </a:ext>
            </a:extLst>
          </p:cNvPr>
          <p:cNvSpPr txBox="1"/>
          <p:nvPr/>
        </p:nvSpPr>
        <p:spPr>
          <a:xfrm>
            <a:off x="947263" y="3414706"/>
            <a:ext cx="6754075" cy="215444"/>
          </a:xfrm>
          <a:prstGeom prst="rect">
            <a:avLst/>
          </a:prstGeom>
          <a:noFill/>
        </p:spPr>
        <p:txBody>
          <a:bodyPr wrap="square">
            <a:spAutoFit/>
          </a:bodyPr>
          <a:lstStyle/>
          <a:p>
            <a:r>
              <a:rPr lang="en-US" sz="800" u="sng" dirty="0">
                <a:latin typeface="Arial" panose="020B0604020202020204" pitchFamily="34" charset="0"/>
                <a:cs typeface="Arial" panose="020B0604020202020204" pitchFamily="34" charset="0"/>
              </a:rPr>
              <a:t>Scout Elements of </a:t>
            </a:r>
            <a:r>
              <a:rPr lang="en-US" sz="800" u="sng" dirty="0" err="1">
                <a:latin typeface="Arial" panose="020B0604020202020204" pitchFamily="34" charset="0"/>
                <a:cs typeface="Arial" panose="020B0604020202020204" pitchFamily="34" charset="0"/>
              </a:rPr>
              <a:t>Co.K</a:t>
            </a:r>
            <a:r>
              <a:rPr lang="en-US" sz="800" u="sng" dirty="0">
                <a:latin typeface="Arial" panose="020B0604020202020204" pitchFamily="34" charset="0"/>
                <a:cs typeface="Arial" panose="020B0604020202020204" pitchFamily="34" charset="0"/>
              </a:rPr>
              <a:t>, 411</a:t>
            </a:r>
            <a:r>
              <a:rPr lang="en-US" sz="800" u="sng" baseline="30000" dirty="0">
                <a:latin typeface="Arial" panose="020B0604020202020204" pitchFamily="34" charset="0"/>
                <a:cs typeface="Arial" panose="020B0604020202020204" pitchFamily="34" charset="0"/>
              </a:rPr>
              <a:t>th</a:t>
            </a:r>
            <a:r>
              <a:rPr lang="en-US" sz="800" u="sng" dirty="0">
                <a:latin typeface="Arial" panose="020B0604020202020204" pitchFamily="34" charset="0"/>
                <a:cs typeface="Arial" panose="020B0604020202020204" pitchFamily="34" charset="0"/>
              </a:rPr>
              <a:t> Infantry Regiment, 103</a:t>
            </a:r>
            <a:r>
              <a:rPr lang="en-US" sz="800" u="sng" baseline="30000" dirty="0">
                <a:latin typeface="Arial" panose="020B0604020202020204" pitchFamily="34" charset="0"/>
                <a:cs typeface="Arial" panose="020B0604020202020204" pitchFamily="34" charset="0"/>
              </a:rPr>
              <a:t>rd</a:t>
            </a:r>
            <a:r>
              <a:rPr lang="en-US" sz="800" u="sng" dirty="0">
                <a:latin typeface="Arial" panose="020B0604020202020204" pitchFamily="34" charset="0"/>
                <a:cs typeface="Arial" panose="020B0604020202020204" pitchFamily="34" charset="0"/>
              </a:rPr>
              <a:t> Infantry Division (ELR 5) (SAN 2) (Set up: enter Turn 1 on the west edge)</a:t>
            </a:r>
          </a:p>
        </p:txBody>
      </p:sp>
      <p:sp>
        <p:nvSpPr>
          <p:cNvPr id="12" name="TextBox 11">
            <a:extLst>
              <a:ext uri="{FF2B5EF4-FFF2-40B4-BE49-F238E27FC236}">
                <a16:creationId xmlns:a16="http://schemas.microsoft.com/office/drawing/2014/main" id="{DD38F910-97A0-425B-33B6-FE50764E54DD}"/>
              </a:ext>
            </a:extLst>
          </p:cNvPr>
          <p:cNvSpPr txBox="1"/>
          <p:nvPr/>
        </p:nvSpPr>
        <p:spPr>
          <a:xfrm>
            <a:off x="953414" y="4772511"/>
            <a:ext cx="6340908" cy="215444"/>
          </a:xfrm>
          <a:prstGeom prst="rect">
            <a:avLst/>
          </a:prstGeom>
          <a:noFill/>
        </p:spPr>
        <p:txBody>
          <a:bodyPr wrap="square">
            <a:spAutoFit/>
          </a:bodyPr>
          <a:lstStyle/>
          <a:p>
            <a:r>
              <a:rPr lang="en-US" sz="800" u="sng" dirty="0">
                <a:latin typeface="Arial" panose="020B0604020202020204" pitchFamily="34" charset="0"/>
                <a:cs typeface="Arial" panose="020B0604020202020204" pitchFamily="34" charset="0"/>
              </a:rPr>
              <a:t>Battalion HQ 6</a:t>
            </a:r>
            <a:r>
              <a:rPr lang="en-US" sz="800" u="sng" baseline="30000" dirty="0">
                <a:latin typeface="Arial" panose="020B0604020202020204" pitchFamily="34" charset="0"/>
                <a:cs typeface="Arial" panose="020B0604020202020204" pitchFamily="34" charset="0"/>
              </a:rPr>
              <a:t>th</a:t>
            </a:r>
            <a:r>
              <a:rPr lang="en-US" sz="800" u="sng" dirty="0">
                <a:latin typeface="Arial" panose="020B0604020202020204" pitchFamily="34" charset="0"/>
                <a:cs typeface="Arial" panose="020B0604020202020204" pitchFamily="34" charset="0"/>
              </a:rPr>
              <a:t> SS Mountain Division “NORD” (ELR 5) (SAN 2) (Set up: in Buildings I8, L6, M5, N6 and/or P9 per SSR 3)</a:t>
            </a:r>
          </a:p>
        </p:txBody>
      </p:sp>
      <p:pic>
        <p:nvPicPr>
          <p:cNvPr id="2" name="Picture 1">
            <a:extLst>
              <a:ext uri="{FF2B5EF4-FFF2-40B4-BE49-F238E27FC236}">
                <a16:creationId xmlns:a16="http://schemas.microsoft.com/office/drawing/2014/main" id="{4F524140-8893-D37B-3C72-515B267F740E}"/>
              </a:ext>
            </a:extLst>
          </p:cNvPr>
          <p:cNvPicPr>
            <a:picLocks noChangeAspect="1"/>
          </p:cNvPicPr>
          <p:nvPr/>
        </p:nvPicPr>
        <p:blipFill>
          <a:blip r:embed="rId5"/>
          <a:stretch>
            <a:fillRect/>
          </a:stretch>
        </p:blipFill>
        <p:spPr>
          <a:xfrm>
            <a:off x="301316" y="724706"/>
            <a:ext cx="2096178" cy="1126787"/>
          </a:xfrm>
          <a:prstGeom prst="rect">
            <a:avLst/>
          </a:prstGeom>
        </p:spPr>
      </p:pic>
      <p:pic>
        <p:nvPicPr>
          <p:cNvPr id="4" name="Picture 3">
            <a:extLst>
              <a:ext uri="{FF2B5EF4-FFF2-40B4-BE49-F238E27FC236}">
                <a16:creationId xmlns:a16="http://schemas.microsoft.com/office/drawing/2014/main" id="{054E51A2-B49D-F549-2A16-EAD13862FC53}"/>
              </a:ext>
            </a:extLst>
          </p:cNvPr>
          <p:cNvPicPr>
            <a:picLocks noChangeAspect="1"/>
          </p:cNvPicPr>
          <p:nvPr/>
        </p:nvPicPr>
        <p:blipFill>
          <a:blip r:embed="rId6"/>
          <a:stretch>
            <a:fillRect/>
          </a:stretch>
        </p:blipFill>
        <p:spPr>
          <a:xfrm>
            <a:off x="413362" y="3434521"/>
            <a:ext cx="452864" cy="452864"/>
          </a:xfrm>
          <a:prstGeom prst="rect">
            <a:avLst/>
          </a:prstGeom>
        </p:spPr>
      </p:pic>
      <p:pic>
        <p:nvPicPr>
          <p:cNvPr id="8" name="Picture 7">
            <a:extLst>
              <a:ext uri="{FF2B5EF4-FFF2-40B4-BE49-F238E27FC236}">
                <a16:creationId xmlns:a16="http://schemas.microsoft.com/office/drawing/2014/main" id="{5E8400A6-B192-104C-D6B0-19A50A578B58}"/>
              </a:ext>
            </a:extLst>
          </p:cNvPr>
          <p:cNvPicPr>
            <a:picLocks noChangeAspect="1"/>
          </p:cNvPicPr>
          <p:nvPr/>
        </p:nvPicPr>
        <p:blipFill>
          <a:blip r:embed="rId7"/>
          <a:stretch>
            <a:fillRect/>
          </a:stretch>
        </p:blipFill>
        <p:spPr>
          <a:xfrm>
            <a:off x="413362" y="4001845"/>
            <a:ext cx="451599" cy="451599"/>
          </a:xfrm>
          <a:prstGeom prst="rect">
            <a:avLst/>
          </a:prstGeom>
        </p:spPr>
      </p:pic>
      <p:pic>
        <p:nvPicPr>
          <p:cNvPr id="17" name="Picture 16">
            <a:extLst>
              <a:ext uri="{FF2B5EF4-FFF2-40B4-BE49-F238E27FC236}">
                <a16:creationId xmlns:a16="http://schemas.microsoft.com/office/drawing/2014/main" id="{11C4BEF0-48F7-49CC-E153-F5AEA780F40C}"/>
              </a:ext>
            </a:extLst>
          </p:cNvPr>
          <p:cNvPicPr>
            <a:picLocks noChangeAspect="1"/>
          </p:cNvPicPr>
          <p:nvPr/>
        </p:nvPicPr>
        <p:blipFill>
          <a:blip r:embed="rId8"/>
          <a:stretch>
            <a:fillRect/>
          </a:stretch>
        </p:blipFill>
        <p:spPr>
          <a:xfrm>
            <a:off x="452546" y="5256186"/>
            <a:ext cx="364224" cy="408538"/>
          </a:xfrm>
          <a:prstGeom prst="rect">
            <a:avLst/>
          </a:prstGeom>
        </p:spPr>
      </p:pic>
      <p:sp>
        <p:nvSpPr>
          <p:cNvPr id="21" name="Rectangle 20">
            <a:extLst>
              <a:ext uri="{FF2B5EF4-FFF2-40B4-BE49-F238E27FC236}">
                <a16:creationId xmlns:a16="http://schemas.microsoft.com/office/drawing/2014/main" id="{60FF5A61-A518-C8CC-2BCE-09AA93FD36E7}"/>
              </a:ext>
            </a:extLst>
          </p:cNvPr>
          <p:cNvSpPr/>
          <p:nvPr/>
        </p:nvSpPr>
        <p:spPr>
          <a:xfrm>
            <a:off x="5729701" y="2100324"/>
            <a:ext cx="1613026" cy="627605"/>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A487CA9-3B3E-AD37-B995-39AC6D49EC56}"/>
              </a:ext>
            </a:extLst>
          </p:cNvPr>
          <p:cNvCxnSpPr>
            <a:stCxn id="21" idx="0"/>
            <a:endCxn id="21" idx="2"/>
          </p:cNvCxnSpPr>
          <p:nvPr/>
        </p:nvCxnSpPr>
        <p:spPr>
          <a:xfrm>
            <a:off x="6536214" y="2100324"/>
            <a:ext cx="0" cy="627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4B9D350-7303-60CB-87E7-93FEA9E7FB51}"/>
              </a:ext>
            </a:extLst>
          </p:cNvPr>
          <p:cNvCxnSpPr>
            <a:stCxn id="21" idx="0"/>
          </p:cNvCxnSpPr>
          <p:nvPr/>
        </p:nvCxnSpPr>
        <p:spPr>
          <a:xfrm>
            <a:off x="6536214" y="2100324"/>
            <a:ext cx="806513" cy="627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ECF0B4D8-448B-18EF-CCDB-A9558FD40E6D}"/>
              </a:ext>
            </a:extLst>
          </p:cNvPr>
          <p:cNvCxnSpPr>
            <a:stCxn id="21" idx="2"/>
          </p:cNvCxnSpPr>
          <p:nvPr/>
        </p:nvCxnSpPr>
        <p:spPr>
          <a:xfrm flipV="1">
            <a:off x="6536214" y="2100324"/>
            <a:ext cx="806513" cy="62760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E49A69C6-52EE-EF60-5986-F5298619D022}"/>
              </a:ext>
            </a:extLst>
          </p:cNvPr>
          <p:cNvCxnSpPr>
            <a:cxnSpLocks/>
          </p:cNvCxnSpPr>
          <p:nvPr/>
        </p:nvCxnSpPr>
        <p:spPr>
          <a:xfrm flipV="1">
            <a:off x="4659359" y="2716523"/>
            <a:ext cx="619342" cy="422600"/>
          </a:xfrm>
          <a:prstGeom prst="line">
            <a:avLst/>
          </a:prstGeom>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C1174DC3-A69E-B0AC-B820-1D9DBCCF9679}"/>
              </a:ext>
            </a:extLst>
          </p:cNvPr>
          <p:cNvSpPr txBox="1"/>
          <p:nvPr/>
        </p:nvSpPr>
        <p:spPr>
          <a:xfrm>
            <a:off x="5667097" y="2792287"/>
            <a:ext cx="1819055" cy="369332"/>
          </a:xfrm>
          <a:prstGeom prst="rect">
            <a:avLst/>
          </a:prstGeom>
          <a:noFill/>
        </p:spPr>
        <p:txBody>
          <a:bodyPr wrap="square" rtlCol="0">
            <a:spAutoFit/>
          </a:bodyPr>
          <a:lstStyle/>
          <a:p>
            <a:r>
              <a:rPr lang="en-US" sz="900" u="sng" dirty="0"/>
              <a:t>Board:</a:t>
            </a:r>
          </a:p>
          <a:p>
            <a:r>
              <a:rPr lang="en-US" sz="900" dirty="0"/>
              <a:t>17a (only rows A-P are playable.)</a:t>
            </a:r>
          </a:p>
        </p:txBody>
      </p:sp>
      <p:pic>
        <p:nvPicPr>
          <p:cNvPr id="71" name="Picture 70">
            <a:extLst>
              <a:ext uri="{FF2B5EF4-FFF2-40B4-BE49-F238E27FC236}">
                <a16:creationId xmlns:a16="http://schemas.microsoft.com/office/drawing/2014/main" id="{A57CFC82-5024-F18C-6178-9C6FEEF2C13C}"/>
              </a:ext>
            </a:extLst>
          </p:cNvPr>
          <p:cNvPicPr>
            <a:picLocks noChangeAspect="1"/>
          </p:cNvPicPr>
          <p:nvPr/>
        </p:nvPicPr>
        <p:blipFill>
          <a:blip r:embed="rId9"/>
          <a:stretch>
            <a:fillRect/>
          </a:stretch>
        </p:blipFill>
        <p:spPr>
          <a:xfrm>
            <a:off x="1048252" y="3664127"/>
            <a:ext cx="2899199" cy="590507"/>
          </a:xfrm>
          <a:prstGeom prst="rect">
            <a:avLst/>
          </a:prstGeom>
        </p:spPr>
      </p:pic>
      <p:pic>
        <p:nvPicPr>
          <p:cNvPr id="73" name="Picture 72">
            <a:extLst>
              <a:ext uri="{FF2B5EF4-FFF2-40B4-BE49-F238E27FC236}">
                <a16:creationId xmlns:a16="http://schemas.microsoft.com/office/drawing/2014/main" id="{C166A571-170A-CEF8-94D4-995D44B31913}"/>
              </a:ext>
            </a:extLst>
          </p:cNvPr>
          <p:cNvPicPr>
            <a:picLocks noChangeAspect="1"/>
          </p:cNvPicPr>
          <p:nvPr/>
        </p:nvPicPr>
        <p:blipFill>
          <a:blip r:embed="rId10"/>
          <a:stretch>
            <a:fillRect/>
          </a:stretch>
        </p:blipFill>
        <p:spPr>
          <a:xfrm>
            <a:off x="1023556" y="5076105"/>
            <a:ext cx="3916385" cy="560014"/>
          </a:xfrm>
          <a:prstGeom prst="rect">
            <a:avLst/>
          </a:prstGeom>
        </p:spPr>
      </p:pic>
      <p:pic>
        <p:nvPicPr>
          <p:cNvPr id="76" name="Picture 75">
            <a:extLst>
              <a:ext uri="{FF2B5EF4-FFF2-40B4-BE49-F238E27FC236}">
                <a16:creationId xmlns:a16="http://schemas.microsoft.com/office/drawing/2014/main" id="{E5042DDF-604E-4E71-061D-4835CDB2FF2B}"/>
              </a:ext>
            </a:extLst>
          </p:cNvPr>
          <p:cNvPicPr>
            <a:picLocks noChangeAspect="1"/>
          </p:cNvPicPr>
          <p:nvPr/>
        </p:nvPicPr>
        <p:blipFill>
          <a:blip r:embed="rId11"/>
          <a:stretch>
            <a:fillRect/>
          </a:stretch>
        </p:blipFill>
        <p:spPr>
          <a:xfrm>
            <a:off x="1083521" y="6200066"/>
            <a:ext cx="5155077" cy="752509"/>
          </a:xfrm>
          <a:prstGeom prst="rect">
            <a:avLst/>
          </a:prstGeom>
        </p:spPr>
      </p:pic>
      <p:pic>
        <p:nvPicPr>
          <p:cNvPr id="77" name="Picture 76">
            <a:extLst>
              <a:ext uri="{FF2B5EF4-FFF2-40B4-BE49-F238E27FC236}">
                <a16:creationId xmlns:a16="http://schemas.microsoft.com/office/drawing/2014/main" id="{8A842A1C-A4A4-5418-80E0-3F957BAED341}"/>
              </a:ext>
            </a:extLst>
          </p:cNvPr>
          <p:cNvPicPr>
            <a:picLocks noChangeAspect="1"/>
          </p:cNvPicPr>
          <p:nvPr/>
        </p:nvPicPr>
        <p:blipFill>
          <a:blip r:embed="rId12"/>
          <a:stretch>
            <a:fillRect/>
          </a:stretch>
        </p:blipFill>
        <p:spPr>
          <a:xfrm>
            <a:off x="2260267" y="2738897"/>
            <a:ext cx="164607" cy="164607"/>
          </a:xfrm>
          <a:prstGeom prst="rect">
            <a:avLst/>
          </a:prstGeom>
        </p:spPr>
      </p:pic>
      <p:pic>
        <p:nvPicPr>
          <p:cNvPr id="78" name="Picture 77">
            <a:extLst>
              <a:ext uri="{FF2B5EF4-FFF2-40B4-BE49-F238E27FC236}">
                <a16:creationId xmlns:a16="http://schemas.microsoft.com/office/drawing/2014/main" id="{9EFDA90B-E9E5-38C1-2D0F-FFABE1397C5B}"/>
              </a:ext>
            </a:extLst>
          </p:cNvPr>
          <p:cNvPicPr>
            <a:picLocks noChangeAspect="1"/>
          </p:cNvPicPr>
          <p:nvPr/>
        </p:nvPicPr>
        <p:blipFill>
          <a:blip r:embed="rId12"/>
          <a:stretch>
            <a:fillRect/>
          </a:stretch>
        </p:blipFill>
        <p:spPr>
          <a:xfrm>
            <a:off x="2887164" y="2738995"/>
            <a:ext cx="164607" cy="164607"/>
          </a:xfrm>
          <a:prstGeom prst="rect">
            <a:avLst/>
          </a:prstGeom>
        </p:spPr>
      </p:pic>
      <p:pic>
        <p:nvPicPr>
          <p:cNvPr id="79" name="Picture 78">
            <a:extLst>
              <a:ext uri="{FF2B5EF4-FFF2-40B4-BE49-F238E27FC236}">
                <a16:creationId xmlns:a16="http://schemas.microsoft.com/office/drawing/2014/main" id="{882D68A6-AB99-0C06-1A42-5A427CE02117}"/>
              </a:ext>
            </a:extLst>
          </p:cNvPr>
          <p:cNvPicPr>
            <a:picLocks noChangeAspect="1"/>
          </p:cNvPicPr>
          <p:nvPr/>
        </p:nvPicPr>
        <p:blipFill>
          <a:blip r:embed="rId12"/>
          <a:stretch>
            <a:fillRect/>
          </a:stretch>
        </p:blipFill>
        <p:spPr>
          <a:xfrm>
            <a:off x="3518937" y="2743983"/>
            <a:ext cx="164607" cy="164607"/>
          </a:xfrm>
          <a:prstGeom prst="rect">
            <a:avLst/>
          </a:prstGeom>
        </p:spPr>
      </p:pic>
      <p:sp>
        <p:nvSpPr>
          <p:cNvPr id="84" name="TextBox 83">
            <a:extLst>
              <a:ext uri="{FF2B5EF4-FFF2-40B4-BE49-F238E27FC236}">
                <a16:creationId xmlns:a16="http://schemas.microsoft.com/office/drawing/2014/main" id="{6FC47F84-7672-30F2-ABA1-FE961C38330F}"/>
              </a:ext>
            </a:extLst>
          </p:cNvPr>
          <p:cNvSpPr txBox="1"/>
          <p:nvPr/>
        </p:nvSpPr>
        <p:spPr>
          <a:xfrm>
            <a:off x="1008877" y="5984622"/>
            <a:ext cx="3931064" cy="215444"/>
          </a:xfrm>
          <a:prstGeom prst="rect">
            <a:avLst/>
          </a:prstGeom>
          <a:noFill/>
        </p:spPr>
        <p:txBody>
          <a:bodyPr wrap="square">
            <a:spAutoFit/>
          </a:bodyPr>
          <a:lstStyle/>
          <a:p>
            <a:r>
              <a:rPr kumimoji="0" lang="en-US" sz="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Battalion HQ Patrols 6</a:t>
            </a:r>
            <a:r>
              <a:rPr kumimoji="0" lang="en-US" sz="800" b="0" i="0" u="sng"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8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SS Mountain Division “NORD” (ELR 5) </a:t>
            </a:r>
            <a:endParaRPr lang="en-US" dirty="0"/>
          </a:p>
        </p:txBody>
      </p:sp>
      <p:sp>
        <p:nvSpPr>
          <p:cNvPr id="85" name="TextBox 84">
            <a:extLst>
              <a:ext uri="{FF2B5EF4-FFF2-40B4-BE49-F238E27FC236}">
                <a16:creationId xmlns:a16="http://schemas.microsoft.com/office/drawing/2014/main" id="{EA065885-EA70-D636-1A30-DF8E601BBE9A}"/>
              </a:ext>
            </a:extLst>
          </p:cNvPr>
          <p:cNvSpPr txBox="1"/>
          <p:nvPr/>
        </p:nvSpPr>
        <p:spPr>
          <a:xfrm>
            <a:off x="1076130" y="6922508"/>
            <a:ext cx="2151477" cy="307777"/>
          </a:xfrm>
          <a:prstGeom prst="rect">
            <a:avLst/>
          </a:prstGeom>
          <a:noFill/>
        </p:spPr>
        <p:txBody>
          <a:bodyPr wrap="square" rtlCol="0">
            <a:spAutoFit/>
          </a:bodyPr>
          <a:lstStyle/>
          <a:p>
            <a:r>
              <a:rPr lang="en-US" sz="700" dirty="0"/>
              <a:t>Enter Turn 3 on the P5 Road Hex and exit through Hex A6 if no enemy units are seen.</a:t>
            </a:r>
          </a:p>
        </p:txBody>
      </p:sp>
      <p:sp>
        <p:nvSpPr>
          <p:cNvPr id="87" name="TextBox 86">
            <a:extLst>
              <a:ext uri="{FF2B5EF4-FFF2-40B4-BE49-F238E27FC236}">
                <a16:creationId xmlns:a16="http://schemas.microsoft.com/office/drawing/2014/main" id="{7AA1E1C3-3258-55B9-DD10-7D16051CEFB6}"/>
              </a:ext>
            </a:extLst>
          </p:cNvPr>
          <p:cNvSpPr txBox="1"/>
          <p:nvPr/>
        </p:nvSpPr>
        <p:spPr>
          <a:xfrm>
            <a:off x="3600001" y="6925824"/>
            <a:ext cx="1610926" cy="307777"/>
          </a:xfrm>
          <a:prstGeom prst="rect">
            <a:avLst/>
          </a:prstGeom>
          <a:noFill/>
        </p:spPr>
        <p:txBody>
          <a:bodyPr wrap="square">
            <a:spAutoFit/>
          </a:bodyPr>
          <a:lstStyle/>
          <a:p>
            <a:r>
              <a:rPr lang="en-US" sz="700" dirty="0"/>
              <a:t>Enter Turn 2 via K1 Hex and exit via K10 Hex if no enemy units seen.</a:t>
            </a:r>
          </a:p>
        </p:txBody>
      </p:sp>
      <p:sp>
        <p:nvSpPr>
          <p:cNvPr id="96" name="TextBox 95">
            <a:extLst>
              <a:ext uri="{FF2B5EF4-FFF2-40B4-BE49-F238E27FC236}">
                <a16:creationId xmlns:a16="http://schemas.microsoft.com/office/drawing/2014/main" id="{00A31485-0C8C-14E5-0AAC-1DB1CA20FD25}"/>
              </a:ext>
            </a:extLst>
          </p:cNvPr>
          <p:cNvSpPr txBox="1"/>
          <p:nvPr/>
        </p:nvSpPr>
        <p:spPr>
          <a:xfrm>
            <a:off x="5211460" y="6915432"/>
            <a:ext cx="1618295" cy="307777"/>
          </a:xfrm>
          <a:prstGeom prst="rect">
            <a:avLst/>
          </a:prstGeom>
          <a:noFill/>
        </p:spPr>
        <p:txBody>
          <a:bodyPr wrap="square">
            <a:spAutoFit/>
          </a:bodyPr>
          <a:lstStyle/>
          <a:p>
            <a:r>
              <a:rPr lang="en-US" sz="700" dirty="0"/>
              <a:t>Enter Turn 1 via I10 Road Hex  and exit via I1 Hex if no enemy units seen.</a:t>
            </a:r>
          </a:p>
        </p:txBody>
      </p:sp>
    </p:spTree>
    <p:extLst>
      <p:ext uri="{BB962C8B-B14F-4D97-AF65-F5344CB8AC3E}">
        <p14:creationId xmlns:p14="http://schemas.microsoft.com/office/powerpoint/2010/main" val="23105539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1087</TotalTime>
  <Words>714</Words>
  <Application>Microsoft Office PowerPoint</Application>
  <PresentationFormat>Custom</PresentationFormat>
  <Paragraphs>31</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Aptos</vt:lpstr>
      <vt:lpstr>Aptos Display</vt:lpstr>
      <vt:lpstr>Aptos Narrow</vt:lpstr>
      <vt:lpstr>Arial</vt:lpstr>
      <vt:lpstr>Britannic Bold</vt:lpstr>
      <vt:lpstr>Times New Roman</vt:lpstr>
      <vt:lpstr>TimesNewRomanPS-BoldMT</vt:lpstr>
      <vt:lpstr>TimesNewRomanPSMT</vt:lpstr>
      <vt:lpstr>Office Theme</vt:lpstr>
      <vt:lpstr>PowerPoint Presentation</vt:lpstr>
    </vt:vector>
  </TitlesOfParts>
  <Company>Vital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Mullins</dc:creator>
  <cp:lastModifiedBy>Kermit Mullins</cp:lastModifiedBy>
  <cp:revision>21</cp:revision>
  <dcterms:created xsi:type="dcterms:W3CDTF">2025-06-09T15:58:38Z</dcterms:created>
  <dcterms:modified xsi:type="dcterms:W3CDTF">2025-11-27T23:36:08Z</dcterms:modified>
</cp:coreProperties>
</file>